
<file path=[Content_Types].xml><?xml version="1.0" encoding="utf-8"?>
<Types xmlns="http://schemas.openxmlformats.org/package/2006/content-types">
  <Default Extension="xml" ContentType="application/xml"/>
  <Default Extension="jpg" ContentType="image/jpeg"/>
  <Default Extension="wmf" ContentType="image/x-wmf"/>
  <Default Extension="bin" ContentType="application/vnd.openxmlformats-officedocument.oleObject"/>
  <Default Extension="rels" ContentType="application/vnd.openxmlformats-package.relationships+xml"/>
  <Default Extension="jpeg" ContentType="image/jpeg"/>
  <Default Extension="png" ContentType="image/png"/>
  <Override PartName="/ppt/notesSlides/notesSlide43.xml" ContentType="application/vnd.openxmlformats-officedocument.presentationml.notesSlide+xml"/>
  <Override PartName="/ppt/notesSlides/notesSlide41.xml" ContentType="application/vnd.openxmlformats-officedocument.presentationml.notesSlide+xml"/>
  <Override PartName="/ppt/notesSlides/notesSlide40.xml" ContentType="application/vnd.openxmlformats-officedocument.presentationml.notesSlide+xml"/>
  <Override PartName="/ppt/notesSlides/notesSlide45.xml" ContentType="application/vnd.openxmlformats-officedocument.presentationml.notesSlide+xml"/>
  <Override PartName="/ppt/notesSlides/notesSlide39.xml" ContentType="application/vnd.openxmlformats-officedocument.presentationml.notesSlide+xml"/>
  <Override PartName="/ppt/notesSlides/notesSlide38.xml" ContentType="application/vnd.openxmlformats-officedocument.presentationml.notesSlide+xml"/>
  <Override PartName="/ppt/notesSlides/notesSlide36.xml" ContentType="application/vnd.openxmlformats-officedocument.presentationml.notesSlide+xml"/>
  <Override PartName="/ppt/notesSlides/notesSlide35.xml" ContentType="application/vnd.openxmlformats-officedocument.presentationml.notesSlide+xml"/>
  <Override PartName="/ppt/notesSlides/notesSlide34.xml" ContentType="application/vnd.openxmlformats-officedocument.presentationml.notesSlide+xml"/>
  <Override PartName="/ppt/notesSlides/notesSlide32.xml" ContentType="application/vnd.openxmlformats-officedocument.presentationml.notesSlide+xml"/>
  <Override PartName="/ppt/notesSlides/notesSlide31.xml" ContentType="application/vnd.openxmlformats-officedocument.presentationml.notesSlide+xml"/>
  <Override PartName="/ppt/notesSlides/notesSlide29.xml" ContentType="application/vnd.openxmlformats-officedocument.presentationml.notesSlide+xml"/>
  <Override PartName="/ppt/slides/slide23.xml" ContentType="application/vnd.openxmlformats-officedocument.presentationml.slide+xml"/>
  <Override PartName="/ppt/notesSlides/notesSlide30.xml" ContentType="application/vnd.openxmlformats-officedocument.presentationml.notesSlide+xml"/>
  <Override PartName="/ppt/slides/slide22.xml" ContentType="application/vnd.openxmlformats-officedocument.presentationml.slide+xml"/>
  <Override PartName="/ppt/notesSlides/notesSlide17.xml" ContentType="application/vnd.openxmlformats-officedocument.presentationml.notesSlide+xml"/>
  <Override PartName="/ppt/slides/slide18.xml" ContentType="application/vnd.openxmlformats-officedocument.presentationml.slide+xml"/>
  <Override PartName="/ppt/slides/slide2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28.xml" ContentType="application/vnd.openxmlformats-officedocument.presentationml.slide+xml"/>
  <Override PartName="/ppt/notesSlides/notesSlide13.xml" ContentType="application/vnd.openxmlformats-officedocument.presentationml.notesSlide+xml"/>
  <Override PartName="/ppt/slides/slide43.xml" ContentType="application/vnd.openxmlformats-officedocument.presentationml.slide+xml"/>
  <Override PartName="/ppt/notesSlides/notesSlide46.xml" ContentType="application/vnd.openxmlformats-officedocument.presentationml.notesSlide+xml"/>
  <Override PartName="/ppt/slides/slide19.xml" ContentType="application/vnd.openxmlformats-officedocument.presentationml.slide+xml"/>
  <Override PartName="/ppt/slides/slide4.xml" ContentType="application/vnd.openxmlformats-officedocument.presentationml.slide+xml"/>
  <Override PartName="/ppt/notesSlides/notesSlide6.xml" ContentType="application/vnd.openxmlformats-officedocument.presentationml.notesSlide+xml"/>
  <Override PartName="/ppt/slides/slide2.xml" ContentType="application/vnd.openxmlformats-officedocument.presentationml.slide+xml"/>
  <Override PartName="/ppt/slides/slide14.xml" ContentType="application/vnd.openxmlformats-officedocument.presentationml.slide+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slides/slide6.xml" ContentType="application/vnd.openxmlformats-officedocument.presentationml.slide+xml"/>
  <Override PartName="/ppt/slides/slide10.xml" ContentType="application/vnd.openxmlformats-officedocument.presentationml.slide+xml"/>
  <Override PartName="/ppt/notesSlides/notesSlide11.xml" ContentType="application/vnd.openxmlformats-officedocument.presentationml.notesSlide+xml"/>
  <Override PartName="/ppt/slideLayouts/slideLayout7.xml" ContentType="application/vnd.openxmlformats-officedocument.presentationml.slideLayout+xml"/>
  <Override PartName="/ppt/notesSlides/notesSlide28.xml" ContentType="application/vnd.openxmlformats-officedocument.presentationml.notesSlide+xml"/>
  <Override PartName="/docProps/core.xml" ContentType="application/vnd.openxmlformats-package.core-properties+xml"/>
  <Override PartName="/ppt/slideLayouts/slideLayout8.xml" ContentType="application/vnd.openxmlformats-officedocument.presentationml.slideLayout+xml"/>
  <Override PartName="/ppt/slides/slide20.xml" ContentType="application/vnd.openxmlformats-officedocument.presentationml.slide+xml"/>
  <Override PartName="/ppt/slides/slide47.xml" ContentType="application/vnd.openxmlformats-officedocument.presentationml.slide+xml"/>
  <Override PartName="/ppt/slideLayouts/slideLayout6.xml" ContentType="application/vnd.openxmlformats-officedocument.presentationml.slideLayout+xml"/>
  <Override PartName="/ppt/slideLayouts/slideLayout2.xml" ContentType="application/vnd.openxmlformats-officedocument.presentationml.slideLayout+xml"/>
  <Override PartName="/ppt/slides/slide32.xml" ContentType="application/vnd.openxmlformats-officedocument.presentationml.slide+xml"/>
  <Override PartName="/ppt/slides/slide8.xml" ContentType="application/vnd.openxmlformats-officedocument.presentationml.slide+xml"/>
  <Override PartName="/ppt/notesSlides/notesSlide37.xml" ContentType="application/vnd.openxmlformats-officedocument.presentationml.notesSlide+xml"/>
  <Override PartName="/ppt/notesSlides/notesSlide7.xml" ContentType="application/vnd.openxmlformats-officedocument.presentationml.notesSlide+xml"/>
  <Override PartName="/ppt/viewProps.xml" ContentType="application/vnd.openxmlformats-officedocument.presentationml.viewProps+xml"/>
  <Override PartName="/ppt/slides/slide17.xml" ContentType="application/vnd.openxmlformats-officedocument.presentationml.slide+xml"/>
  <Override PartName="/docProps/app.xml" ContentType="application/vnd.openxmlformats-officedocument.extended-properties+xml"/>
  <Override PartName="/ppt/tableStyles.xml" ContentType="application/vnd.openxmlformats-officedocument.presentationml.tableStyles+xml"/>
  <Override PartName="/ppt/notesSlides/notesSlide4.xml" ContentType="application/vnd.openxmlformats-officedocument.presentationml.notesSlide+xml"/>
  <Override PartName="/ppt/slides/slide7.xml" ContentType="application/vnd.openxmlformats-officedocument.presentationml.slide+xml"/>
  <Override PartName="/ppt/slides/slide41.xml" ContentType="application/vnd.openxmlformats-officedocument.presentationml.slide+xml"/>
  <Override PartName="/ppt/slideLayouts/slideLayout5.xml" ContentType="application/vnd.openxmlformats-officedocument.presentationml.slideLayout+xml"/>
  <Override PartName="/ppt/slides/slide12.xml" ContentType="application/vnd.openxmlformats-officedocument.presentationml.slide+xml"/>
  <Override PartName="/ppt/slideLayouts/slideLayout1.xml" ContentType="application/vnd.openxmlformats-officedocument.presentationml.slideLayout+xml"/>
  <Override PartName="/ppt/notesSlides/notesSlide10.xml" ContentType="application/vnd.openxmlformats-officedocument.presentationml.notesSlide+xml"/>
  <Override PartName="/ppt/notesSlides/notesSlide20.xml" ContentType="application/vnd.openxmlformats-officedocument.presentationml.notesSlide+xml"/>
  <Override PartName="/ppt/slideLayouts/slideLayout4.xml" ContentType="application/vnd.openxmlformats-officedocument.presentationml.slideLayout+xml"/>
  <Override PartName="/ppt/notesSlides/notesSlide22.xml" ContentType="application/vnd.openxmlformats-officedocument.presentationml.notesSlide+xml"/>
  <Override PartName="/ppt/slides/slide3.xml" ContentType="application/vnd.openxmlformats-officedocument.presentationml.slide+xml"/>
  <Override PartName="/ppt/theme/theme1.xml" ContentType="application/vnd.openxmlformats-officedocument.theme+xml"/>
  <Override PartName="/ppt/notesSlides/notesSlide15.xml" ContentType="application/vnd.openxmlformats-officedocument.presentationml.notesSlide+xml"/>
  <Override PartName="/ppt/slides/slide13.xml" ContentType="application/vnd.openxmlformats-officedocument.presentationml.slide+xml"/>
  <Override PartName="/ppt/slideLayouts/slideLayout9.xml" ContentType="application/vnd.openxmlformats-officedocument.presentationml.slideLayout+xml"/>
  <Override PartName="/ppt/slides/slide1.xml" ContentType="application/vnd.openxmlformats-officedocument.presentationml.slide+xml"/>
  <Override PartName="/ppt/slides/slide25.xml" ContentType="application/vnd.openxmlformats-officedocument.presentationml.slide+xml"/>
  <Override PartName="/ppt/notesSlides/notesSlide42.xml" ContentType="application/vnd.openxmlformats-officedocument.presentationml.notesSlide+xml"/>
  <Override PartName="/ppt/notesSlides/notesSlide14.xml" ContentType="application/vnd.openxmlformats-officedocument.presentationml.notesSlide+xml"/>
  <Override PartName="/ppt/notesSlides/notesSlide21.xml" ContentType="application/vnd.openxmlformats-officedocument.presentationml.notesSlide+xml"/>
  <Override PartName="/ppt/slideLayouts/slideLayout3.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s/slide26.xml" ContentType="application/vnd.openxmlformats-officedocument.presentationml.slide+xml"/>
  <Override PartName="/ppt/theme/theme2.xml" ContentType="application/vnd.openxmlformats-officedocument.theme+xml"/>
  <Override PartName="/ppt/slides/slide30.xml" ContentType="application/vnd.openxmlformats-officedocument.presentationml.slide+xml"/>
  <Override PartName="/ppt/slides/slide31.xml" ContentType="application/vnd.openxmlformats-officedocument.presentationml.slide+xml"/>
  <Override PartName="/ppt/slides/slide33.xml" ContentType="application/vnd.openxmlformats-officedocument.presentationml.slide+xml"/>
  <Override PartName="/ppt/slides/slide24.xml" ContentType="application/vnd.openxmlformats-officedocument.presentationml.slide+xml"/>
  <Override PartName="/ppt/slides/slide40.xml" ContentType="application/vnd.openxmlformats-officedocument.presentationml.slide+xml"/>
  <Override PartName="/ppt/notesSlides/notesSlide47.xml" ContentType="application/vnd.openxmlformats-officedocument.presentationml.notesSlide+xml"/>
  <Override PartName="/ppt/slides/slide34.xml" ContentType="application/vnd.openxmlformats-officedocument.presentationml.slide+xml"/>
  <Override PartName="/ppt/slides/slide35.xml" ContentType="application/vnd.openxmlformats-officedocument.presentationml.slide+xml"/>
  <Override PartName="/ppt/notesSlides/notesSlide33.xml" ContentType="application/vnd.openxmlformats-officedocument.presentationml.notesSlide+xml"/>
  <Override PartName="/ppt/notesSlides/notesSlide8.xml" ContentType="application/vnd.openxmlformats-officedocument.presentationml.notesSlide+xml"/>
  <Override PartName="/ppt/slides/slide36.xml" ContentType="application/vnd.openxmlformats-officedocument.presentationml.slide+xml"/>
  <Override PartName="/ppt/slides/slide37.xml" ContentType="application/vnd.openxmlformats-officedocument.presentationml.slide+xml"/>
  <Override PartName="/ppt/slides/slide39.xml" ContentType="application/vnd.openxmlformats-officedocument.presentationml.slide+xml"/>
  <Override PartName="/ppt/presentation.xml" ContentType="application/vnd.openxmlformats-officedocument.presentationml.presentation.main+xml"/>
  <Override PartName="/ppt/slides/slide42.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11.xml" ContentType="application/vnd.openxmlformats-officedocument.presentationml.slide+xml"/>
  <Override PartName="/ppt/notesSlides/notesSlide12.xml" ContentType="application/vnd.openxmlformats-officedocument.presentationml.notesSlide+xml"/>
  <Override PartName="/ppt/slides/slide46.xml" ContentType="application/vnd.openxmlformats-officedocument.presentationml.slide+xml"/>
  <Override PartName="/ppt/notesSlides/notesSlide1.xml" ContentType="application/vnd.openxmlformats-officedocument.presentationml.notesSlide+xml"/>
  <Override PartName="/ppt/slides/slide5.xml" ContentType="application/vnd.openxmlformats-officedocument.presentationml.slide+xml"/>
  <Override PartName="/ppt/notesSlides/notesSlide3.xml" ContentType="application/vnd.openxmlformats-officedocument.presentationml.notesSlide+xml"/>
  <Override PartName="/ppt/notesSlides/notesSlide5.xml" ContentType="application/vnd.openxmlformats-officedocument.presentationml.notesSlide+xml"/>
  <Override PartName="/ppt/notesSlides/notesSlide44.xml" ContentType="application/vnd.openxmlformats-officedocument.presentationml.notesSlide+xml"/>
  <Override PartName="/ppt/slides/slide9.xml" ContentType="application/vnd.openxmlformats-officedocument.presentationml.slide+xml"/>
  <Override PartName="/ppt/notesSlides/notesSlide2.xml" ContentType="application/vnd.openxmlformats-officedocument.presentationml.notesSlide+xml"/>
  <Override PartName="/ppt/notesSlides/notesSlide9.xml" ContentType="application/vnd.openxmlformats-officedocument.presentationml.notesSlide+xml"/>
  <Override PartName="/ppt/notesSlides/notesSlide16.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4.xml" ContentType="application/vnd.openxmlformats-officedocument.presentationml.notesSlide+xml"/>
  <Override PartName="/ppt/notesSlides/notesSlide23.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presProps.xml" ContentType="application/vnd.openxmlformats-officedocument.presentationml.presProps+xml"/>
  <Override PartName="/ppt/slides/slide21.xml" ContentType="application/vnd.openxmlformats-officedocument.presentationml.slide+xml"/>
  <Override PartName="/ppt/notesSlides/notesSlide27.xml" ContentType="application/vnd.openxmlformats-officedocument.presentationml.notesSlide+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autoCompressPictures="0" saveSubsetFonts="1">
  <p:sldMasterIdLst>
    <p:sldMasterId id="2147483648" r:id="rId1"/>
  </p:sldMasterIdLst>
  <p:notesMasterIdLst>
    <p:notesMasterId r:id="rId51"/>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Lst>
  <p:sldSz cx="9144000" cy="6858000" type="screen4x3"/>
  <p:notesSz cx="6858000" cy="9144000"/>
  <p:defaultTextStyle>
    <a:defPPr>
      <a:defRPr lang="en-US"/>
    </a:defPPr>
    <a:lvl1pPr marL="0" algn="l" defTabSz="457200" rtl="0">
      <a:defRPr sz="1800">
        <a:solidFill>
          <a:schemeClr val="tx1"/>
        </a:solidFill>
        <a:latin typeface="+mn-lt"/>
        <a:ea typeface="+mn-ea"/>
        <a:cs typeface="+mn-cs"/>
      </a:defRPr>
    </a:lvl1pPr>
    <a:lvl2pPr marL="457200" algn="l" defTabSz="457200" rtl="0">
      <a:defRPr sz="1800">
        <a:solidFill>
          <a:schemeClr val="tx1"/>
        </a:solidFill>
        <a:latin typeface="+mn-lt"/>
        <a:ea typeface="+mn-ea"/>
        <a:cs typeface="+mn-cs"/>
      </a:defRPr>
    </a:lvl2pPr>
    <a:lvl3pPr marL="914400" algn="l" defTabSz="457200" rtl="0">
      <a:defRPr sz="1800">
        <a:solidFill>
          <a:schemeClr val="tx1"/>
        </a:solidFill>
        <a:latin typeface="+mn-lt"/>
        <a:ea typeface="+mn-ea"/>
        <a:cs typeface="+mn-cs"/>
      </a:defRPr>
    </a:lvl3pPr>
    <a:lvl4pPr marL="1371600" algn="l" defTabSz="457200" rtl="0">
      <a:defRPr sz="1800">
        <a:solidFill>
          <a:schemeClr val="tx1"/>
        </a:solidFill>
        <a:latin typeface="+mn-lt"/>
        <a:ea typeface="+mn-ea"/>
        <a:cs typeface="+mn-cs"/>
      </a:defRPr>
    </a:lvl4pPr>
    <a:lvl5pPr marL="1828800" algn="l" defTabSz="457200" rtl="0">
      <a:defRPr sz="1800">
        <a:solidFill>
          <a:schemeClr val="tx1"/>
        </a:solidFill>
        <a:latin typeface="+mn-lt"/>
        <a:ea typeface="+mn-ea"/>
        <a:cs typeface="+mn-cs"/>
      </a:defRPr>
    </a:lvl5pPr>
    <a:lvl6pPr marL="2286000" algn="l" defTabSz="457200" rtl="0">
      <a:defRPr sz="1800">
        <a:solidFill>
          <a:schemeClr val="tx1"/>
        </a:solidFill>
        <a:latin typeface="+mn-lt"/>
        <a:ea typeface="+mn-ea"/>
        <a:cs typeface="+mn-cs"/>
      </a:defRPr>
    </a:lvl6pPr>
    <a:lvl7pPr marL="2743200" algn="l" defTabSz="457200" rtl="0">
      <a:defRPr sz="1800">
        <a:solidFill>
          <a:schemeClr val="tx1"/>
        </a:solidFill>
        <a:latin typeface="+mn-lt"/>
        <a:ea typeface="+mn-ea"/>
        <a:cs typeface="+mn-cs"/>
      </a:defRPr>
    </a:lvl7pPr>
    <a:lvl8pPr marL="3200400" algn="l" defTabSz="457200" rtl="0">
      <a:defRPr sz="1800">
        <a:solidFill>
          <a:schemeClr val="tx1"/>
        </a:solidFill>
        <a:latin typeface="+mn-lt"/>
        <a:ea typeface="+mn-ea"/>
        <a:cs typeface="+mn-cs"/>
      </a:defRPr>
    </a:lvl8pPr>
    <a:lvl9pPr marL="3657600" algn="l" defTabSz="457200" rtl="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a:solidFill>
                <a:schemeClr val="lt1"/>
              </a:solidFill>
            </a:ln>
          </a:left>
          <a:right>
            <a:ln w="12700">
              <a:solidFill>
                <a:schemeClr val="lt1"/>
              </a:solidFill>
            </a:ln>
          </a:right>
          <a:top>
            <a:ln w="12700">
              <a:solidFill>
                <a:schemeClr val="lt1"/>
              </a:solidFill>
            </a:ln>
          </a:top>
          <a:bottom>
            <a:ln w="12700">
              <a:solidFill>
                <a:schemeClr val="lt1"/>
              </a:solidFill>
            </a:ln>
          </a:bottom>
          <a:insideH>
            <a:ln w="12700">
              <a:solidFill>
                <a:schemeClr val="lt1"/>
              </a:solidFill>
            </a:ln>
          </a:insideH>
          <a:insideV>
            <a:ln w="12700">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fill>
          <a:solidFill>
            <a:schemeClr val="accent1">
              <a:tint val="40000"/>
            </a:schemeClr>
          </a:solidFill>
        </a:fill>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a:solidFill>
                <a:schemeClr val="lt1"/>
              </a:solidFill>
            </a:ln>
          </a:top>
        </a:tcBdr>
        <a:fill>
          <a:solidFill>
            <a:schemeClr val="accent1"/>
          </a:solidFill>
        </a:fill>
      </a:tcStyle>
    </a:lastRow>
    <a:seCell>
      <a:tcStyle>
        <a:tcBdr/>
      </a:tcStyle>
    </a:seCell>
    <a:swCell>
      <a:tcStyle>
        <a:tcBdr/>
      </a:tcStyle>
    </a:swCell>
    <a:firstRow>
      <a:tcTxStyle b="on">
        <a:fontRef idx="minor">
          <a:prstClr val="black"/>
        </a:fontRef>
        <a:schemeClr val="lt1"/>
      </a:tcTxStyle>
      <a:tcStyle>
        <a:tcBdr>
          <a:bottom>
            <a:ln w="38100">
              <a:solidFill>
                <a:schemeClr val="lt1"/>
              </a:solidFill>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snapToObjects="1">
      <p:cViewPr varScale="1">
        <p:scale>
          <a:sx n="124" d="100"/>
          <a:sy n="124" d="100"/>
        </p:scale>
        <p:origin x="-1512" y="-112"/>
      </p:cViewPr>
      <p:guideLst>
        <p:guide pos="2160" orient="horz"/>
        <p:guide pos="2880"/>
      </p:guideLst>
    </p:cSldViewPr>
  </p:slideViewPr>
  <p:gridSpacing cx="76200" cy="76200"/>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notesMaster" Target="notesMasters/notesMaster1.xml"/><Relationship Id="rId52" Type="http://schemas.openxmlformats.org/officeDocument/2006/relationships/presProps" Target="presProps.xml" /><Relationship Id="rId53" Type="http://schemas.openxmlformats.org/officeDocument/2006/relationships/tableStyles" Target="tableStyles.xml" /><Relationship Id="rId54" Type="http://schemas.openxmlformats.org/officeDocument/2006/relationships/viewProps" Target="viewProps.xml" /></Relationships>
</file>

<file path=ppt/media/image1.jpg>
</file>

<file path=ppt/media/image10.jpg>
</file>

<file path=ppt/media/image11.jpg>
</file>

<file path=ppt/media/image12.png>
</file>

<file path=ppt/media/image13.jpg>
</file>

<file path=ppt/media/image14.png>
</file>

<file path=ppt/media/image15.jp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jpg>
</file>

<file path=ppt/media/image30.png>
</file>

<file path=ppt/media/image31.png>
</file>

<file path=ppt/media/image32.jpg>
</file>

<file path=ppt/media/image3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Ref idx="1001">
        <a:schemeClr val="bg1"/>
      </p:bgRef>
    </p:bg>
    <p:spTree>
      <p:nvGrpSpPr>
        <p:cNvPr id="1" name=""/>
        <p:cNvGrpSpPr/>
        <p:nvPr/>
      </p:nvGrpSpPr>
      <p:grpSpPr bwMode="auto">
        <a:xfrm>
          <a:off x="0" y="0"/>
          <a:ext cx="0" cy="0"/>
          <a:chOff x="0" y="0"/>
          <a:chExt cx="0" cy="0"/>
        </a:xfrm>
      </p:grpSpPr>
      <p:sp>
        <p:nvSpPr>
          <p:cNvPr id="1755293624" name="Header Placeholder 1"/>
          <p:cNvSpPr>
            <a:spLocks noGrp="1"/>
          </p:cNvSpPr>
          <p:nvPr>
            <p:ph type="hdr" sz="quarter"/>
          </p:nvPr>
        </p:nvSpPr>
        <p:spPr bwMode="auto">
          <a:xfrm>
            <a:off x="0" y="0"/>
            <a:ext cx="2971800" cy="458788"/>
          </a:xfrm>
          <a:prstGeom prst="rect">
            <a:avLst/>
          </a:prstGeom>
        </p:spPr>
        <p:txBody>
          <a:bodyPr vert="horz" lIns="91440" tIns="45720" rIns="91440" bIns="45720" rtlCol="0" anchor="ctr"/>
          <a:lstStyle>
            <a:lvl1pPr algn="l">
              <a:defRPr sz="1200"/>
            </a:lvl1pPr>
          </a:lstStyle>
          <a:p>
            <a:pPr>
              <a:defRPr/>
            </a:pPr>
            <a:endParaRPr/>
          </a:p>
        </p:txBody>
      </p:sp>
      <p:sp>
        <p:nvSpPr>
          <p:cNvPr id="621840712" name="Date Placeholder 2"/>
          <p:cNvSpPr>
            <a:spLocks noGrp="1"/>
          </p:cNvSpPr>
          <p:nvPr>
            <p:ph type="dt" idx="2"/>
          </p:nvPr>
        </p:nvSpPr>
        <p:spPr bwMode="auto">
          <a:xfrm>
            <a:off x="3884613" y="0"/>
            <a:ext cx="2971800" cy="458788"/>
          </a:xfrm>
          <a:prstGeom prst="rect">
            <a:avLst/>
          </a:prstGeom>
        </p:spPr>
        <p:txBody>
          <a:bodyPr vert="horz" lIns="91440" tIns="45720" rIns="91440" bIns="45720" rtlCol="0" anchor="ctr"/>
          <a:lstStyle>
            <a:lvl1pPr algn="r">
              <a:defRPr sz="1200"/>
            </a:lvl1pPr>
          </a:lstStyle>
          <a:p>
            <a:pPr>
              <a:defRPr/>
            </a:pPr>
            <a:endParaRPr/>
          </a:p>
        </p:txBody>
      </p:sp>
      <p:sp>
        <p:nvSpPr>
          <p:cNvPr id="1438073121" name="Date Placeholder 2"/>
          <p:cNvSpPr>
            <a:spLocks noGrp="1"/>
          </p:cNvSpPr>
          <p:nvPr>
            <p:ph type="dt" idx="3"/>
          </p:nvPr>
        </p:nvSpPr>
        <p:spPr bwMode="auto">
          <a:xfrm>
            <a:off x="3884613" y="0"/>
            <a:ext cx="2971800" cy="458788"/>
          </a:xfrm>
          <a:prstGeom prst="rect">
            <a:avLst/>
          </a:prstGeom>
        </p:spPr>
        <p:txBody>
          <a:bodyPr vert="horz" lIns="91440" tIns="45720" rIns="91440" bIns="45720" rtlCol="0" anchor="ctr"/>
          <a:lstStyle>
            <a:lvl1pPr algn="r">
              <a:defRPr sz="1200"/>
            </a:lvl1pPr>
          </a:lstStyle>
          <a:p>
            <a:pPr>
              <a:defRPr/>
            </a:pPr>
            <a:endParaRPr/>
          </a:p>
        </p:txBody>
      </p:sp>
      <p:sp>
        <p:nvSpPr>
          <p:cNvPr id="596791467" name="Notes Placeholder 4"/>
          <p:cNvSpPr>
            <a:spLocks noGrp="1"/>
          </p:cNvSpPr>
          <p:nvPr>
            <p:ph type="body" sz="quarter" idx="1"/>
          </p:nvPr>
        </p:nvSpPr>
        <p:spPr bwMode="auto">
          <a:xfrm>
            <a:off x="685800" y="4400550"/>
            <a:ext cx="5486400" cy="3600450"/>
          </a:xfrm>
          <a:prstGeom prst="rect">
            <a:avLst/>
          </a:prstGeom>
        </p:spPr>
        <p:txBody>
          <a:bodyPr vert="horz" lIns="91440" tIns="45720" rIns="91440" bIns="45720" rtlCol="0" anchor="ctr"/>
          <a:lstStyle/>
          <a:p>
            <a:pPr>
              <a:defRPr/>
            </a:pPr>
            <a:endParaRPr/>
          </a:p>
        </p:txBody>
      </p:sp>
      <p:sp>
        <p:nvSpPr>
          <p:cNvPr id="1666473237" name="Footer Placeholder 5"/>
          <p:cNvSpPr>
            <a:spLocks noGrp="1"/>
          </p:cNvSpPr>
          <p:nvPr>
            <p:ph type="ftr" sz="quarter" idx="4"/>
          </p:nvPr>
        </p:nvSpPr>
        <p:spPr bwMode="auto">
          <a:xfrm>
            <a:off x="0" y="8685213"/>
            <a:ext cx="2971800" cy="458787"/>
          </a:xfrm>
          <a:prstGeom prst="rect">
            <a:avLst/>
          </a:prstGeom>
        </p:spPr>
        <p:txBody>
          <a:bodyPr vert="horz" lIns="91440" tIns="45720" rIns="91440" bIns="45720" rtlCol="0" anchor="b"/>
          <a:lstStyle>
            <a:lvl1pPr algn="l">
              <a:defRPr sz="1200"/>
            </a:lvl1pPr>
          </a:lstStyle>
          <a:p>
            <a:pPr>
              <a:defRPr/>
            </a:pPr>
            <a:endParaRPr/>
          </a:p>
        </p:txBody>
      </p:sp>
      <p:sp>
        <p:nvSpPr>
          <p:cNvPr id="1134758315" name="Slide Number Placeholder 6"/>
          <p:cNvSpPr>
            <a:spLocks noGrp="1"/>
          </p:cNvSpPr>
          <p:nvPr>
            <p:ph type="sldNum" sz="quarter" idx="10"/>
          </p:nvPr>
        </p:nvSpPr>
        <p:spPr bwMode="auto">
          <a:xfrm>
            <a:off x="3884613" y="8685213"/>
            <a:ext cx="2971800" cy="458787"/>
          </a:xfrm>
          <a:prstGeom prst="rect">
            <a:avLst/>
          </a:prstGeom>
        </p:spPr>
        <p:txBody>
          <a:bodyPr vert="horz" lIns="91440" tIns="45720" rIns="91440" bIns="45720" rtlCol="0" anchor="b"/>
          <a:lstStyle>
            <a:lvl1pPr algn="r">
              <a:defRPr sz="1200"/>
            </a:lvl1pPr>
          </a:lstStyle>
          <a:p>
            <a:pPr>
              <a:defRPr/>
            </a:pPr>
            <a:endParaRPr/>
          </a:p>
        </p:txBody>
      </p:sp>
    </p:spTree>
  </p:cSld>
  <p:clrMap bg1="lt1" tx1="dk1" bg2="lt2" tx2="dk2" accent1="accent1" accent2="accent2" accent3="accent3" accent4="accent4" accent5="accent5" accent6="accent6" hlink="hlink" folHlink="folHlink"/>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64314847" name="Slide Image Placeholder 1"/>
          <p:cNvSpPr>
            <a:spLocks noChangeAspect="1" noGrp="1" noRot="1"/>
          </p:cNvSpPr>
          <p:nvPr>
            <p:ph type="sldImg"/>
          </p:nvPr>
        </p:nvSpPr>
        <p:spPr bwMode="auto"/>
      </p:sp>
      <p:sp>
        <p:nvSpPr>
          <p:cNvPr id="1800847890" name="Notes Placeholder 2"/>
          <p:cNvSpPr>
            <a:spLocks noGrp="1"/>
          </p:cNvSpPr>
          <p:nvPr>
            <p:ph type="body" idx="1"/>
          </p:nvPr>
        </p:nvSpPr>
        <p:spPr bwMode="auto"/>
        <p:txBody>
          <a:bodyPr/>
          <a:lstStyle/>
          <a:p>
            <a:pPr>
              <a:defRPr/>
            </a:pPr>
            <a:endParaRPr/>
          </a:p>
        </p:txBody>
      </p:sp>
      <p:sp>
        <p:nvSpPr>
          <p:cNvPr id="740402129" name="Slide Number Placeholder 3"/>
          <p:cNvSpPr>
            <a:spLocks noGrp="1"/>
          </p:cNvSpPr>
          <p:nvPr>
            <p:ph type="sldNum" sz="quarter" idx="10"/>
          </p:nvPr>
        </p:nvSpPr>
        <p:spPr bwMode="auto"/>
        <p:txBody>
          <a:bodyPr/>
          <a:lstStyle/>
          <a:p>
            <a:pPr>
              <a:defRPr/>
            </a:pPr>
            <a:fld id="{B8F7A967-971B-2614-695F-19AD0F790F85}" type="slidenum">
              <a:rPr/>
              <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71817950" name="Slide Image Placeholder 1"/>
          <p:cNvSpPr>
            <a:spLocks noChangeAspect="1" noGrp="1" noRot="1"/>
          </p:cNvSpPr>
          <p:nvPr>
            <p:ph type="sldImg"/>
          </p:nvPr>
        </p:nvSpPr>
        <p:spPr bwMode="auto"/>
      </p:sp>
      <p:sp>
        <p:nvSpPr>
          <p:cNvPr id="343373624" name="Notes Placeholder 2"/>
          <p:cNvSpPr>
            <a:spLocks noGrp="1"/>
          </p:cNvSpPr>
          <p:nvPr>
            <p:ph type="body" idx="1"/>
          </p:nvPr>
        </p:nvSpPr>
        <p:spPr bwMode="auto"/>
        <p:txBody>
          <a:bodyPr/>
          <a:lstStyle/>
          <a:p>
            <a:pPr>
              <a:defRPr/>
            </a:pPr>
            <a:endParaRPr/>
          </a:p>
        </p:txBody>
      </p:sp>
      <p:sp>
        <p:nvSpPr>
          <p:cNvPr id="9629237" name="Slide Number Placeholder 3"/>
          <p:cNvSpPr>
            <a:spLocks noGrp="1"/>
          </p:cNvSpPr>
          <p:nvPr>
            <p:ph type="sldNum" sz="quarter" idx="10"/>
          </p:nvPr>
        </p:nvSpPr>
        <p:spPr bwMode="auto"/>
        <p:txBody>
          <a:bodyPr/>
          <a:lstStyle/>
          <a:p>
            <a:pPr>
              <a:defRPr/>
            </a:pPr>
            <a:fld id="{601B87CF-8008-067B-55D0-36BE21A30912}" type="slidenum">
              <a:rPr/>
              <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43392470" name="Slide Image Placeholder 1"/>
          <p:cNvSpPr>
            <a:spLocks noChangeAspect="1" noGrp="1" noRot="1"/>
          </p:cNvSpPr>
          <p:nvPr>
            <p:ph type="sldImg"/>
          </p:nvPr>
        </p:nvSpPr>
        <p:spPr bwMode="auto"/>
      </p:sp>
      <p:sp>
        <p:nvSpPr>
          <p:cNvPr id="415985339" name="Notes Placeholder 2"/>
          <p:cNvSpPr>
            <a:spLocks noGrp="1"/>
          </p:cNvSpPr>
          <p:nvPr>
            <p:ph type="body" idx="1"/>
          </p:nvPr>
        </p:nvSpPr>
        <p:spPr bwMode="auto"/>
        <p:txBody>
          <a:bodyPr/>
          <a:lstStyle/>
          <a:p>
            <a:pPr>
              <a:defRPr/>
            </a:pPr>
            <a:endParaRPr/>
          </a:p>
        </p:txBody>
      </p:sp>
      <p:sp>
        <p:nvSpPr>
          <p:cNvPr id="2003706963" name="Slide Number Placeholder 3"/>
          <p:cNvSpPr>
            <a:spLocks noGrp="1"/>
          </p:cNvSpPr>
          <p:nvPr>
            <p:ph type="sldNum" sz="quarter" idx="10"/>
          </p:nvPr>
        </p:nvSpPr>
        <p:spPr bwMode="auto"/>
        <p:txBody>
          <a:bodyPr/>
          <a:lstStyle/>
          <a:p>
            <a:pPr>
              <a:defRPr/>
            </a:pPr>
            <a:fld id="{63E0FB8E-CFDC-520D-6E9A-16CA81A835B5}" type="slidenum">
              <a:rPr/>
              <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75200251" name="Slide Image Placeholder 1"/>
          <p:cNvSpPr>
            <a:spLocks noChangeAspect="1" noGrp="1" noRot="1"/>
          </p:cNvSpPr>
          <p:nvPr>
            <p:ph type="sldImg"/>
          </p:nvPr>
        </p:nvSpPr>
        <p:spPr bwMode="auto"/>
      </p:sp>
      <p:sp>
        <p:nvSpPr>
          <p:cNvPr id="324468646" name="Notes Placeholder 2"/>
          <p:cNvSpPr>
            <a:spLocks noGrp="1"/>
          </p:cNvSpPr>
          <p:nvPr>
            <p:ph type="body" idx="1"/>
          </p:nvPr>
        </p:nvSpPr>
        <p:spPr bwMode="auto"/>
        <p:txBody>
          <a:bodyPr/>
          <a:lstStyle/>
          <a:p>
            <a:pPr>
              <a:defRPr/>
            </a:pPr>
            <a:endParaRPr/>
          </a:p>
        </p:txBody>
      </p:sp>
      <p:sp>
        <p:nvSpPr>
          <p:cNvPr id="1427469507" name="Slide Number Placeholder 3"/>
          <p:cNvSpPr>
            <a:spLocks noGrp="1"/>
          </p:cNvSpPr>
          <p:nvPr>
            <p:ph type="sldNum" sz="quarter" idx="10"/>
          </p:nvPr>
        </p:nvSpPr>
        <p:spPr bwMode="auto"/>
        <p:txBody>
          <a:bodyPr/>
          <a:lstStyle/>
          <a:p>
            <a:pPr>
              <a:defRPr/>
            </a:pPr>
            <a:fld id="{12556906-3868-D1A5-4572-5DC3E1077BF7}" type="slidenum">
              <a:rPr/>
              <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79016743" name="Slide Image Placeholder 1"/>
          <p:cNvSpPr>
            <a:spLocks noChangeAspect="1" noGrp="1" noRot="1"/>
          </p:cNvSpPr>
          <p:nvPr>
            <p:ph type="sldImg"/>
          </p:nvPr>
        </p:nvSpPr>
        <p:spPr bwMode="auto"/>
      </p:sp>
      <p:sp>
        <p:nvSpPr>
          <p:cNvPr id="1184314701" name="Notes Placeholder 2"/>
          <p:cNvSpPr>
            <a:spLocks noGrp="1"/>
          </p:cNvSpPr>
          <p:nvPr>
            <p:ph type="body" idx="1"/>
          </p:nvPr>
        </p:nvSpPr>
        <p:spPr bwMode="auto"/>
        <p:txBody>
          <a:bodyPr/>
          <a:lstStyle/>
          <a:p>
            <a:pPr>
              <a:defRPr/>
            </a:pPr>
            <a:endParaRPr/>
          </a:p>
        </p:txBody>
      </p:sp>
      <p:sp>
        <p:nvSpPr>
          <p:cNvPr id="1792162621" name="Slide Number Placeholder 3"/>
          <p:cNvSpPr>
            <a:spLocks noGrp="1"/>
          </p:cNvSpPr>
          <p:nvPr>
            <p:ph type="sldNum" sz="quarter" idx="10"/>
          </p:nvPr>
        </p:nvSpPr>
        <p:spPr bwMode="auto"/>
        <p:txBody>
          <a:bodyPr/>
          <a:lstStyle/>
          <a:p>
            <a:pPr>
              <a:defRPr/>
            </a:pPr>
            <a:fld id="{08AFF787-B90E-3145-524C-078412FD829F}" type="slidenum">
              <a:rPr/>
              <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8663154" name="Slide Image Placeholder 1"/>
          <p:cNvSpPr>
            <a:spLocks noChangeAspect="1" noGrp="1" noRot="1"/>
          </p:cNvSpPr>
          <p:nvPr>
            <p:ph type="sldImg"/>
          </p:nvPr>
        </p:nvSpPr>
        <p:spPr bwMode="auto"/>
      </p:sp>
      <p:sp>
        <p:nvSpPr>
          <p:cNvPr id="695400179" name="Notes Placeholder 2"/>
          <p:cNvSpPr>
            <a:spLocks noGrp="1"/>
          </p:cNvSpPr>
          <p:nvPr>
            <p:ph type="body" idx="1"/>
          </p:nvPr>
        </p:nvSpPr>
        <p:spPr bwMode="auto"/>
        <p:txBody>
          <a:bodyPr/>
          <a:lstStyle/>
          <a:p>
            <a:pPr>
              <a:defRPr/>
            </a:pPr>
            <a:endParaRPr/>
          </a:p>
        </p:txBody>
      </p:sp>
      <p:sp>
        <p:nvSpPr>
          <p:cNvPr id="1663732544" name="Slide Number Placeholder 3"/>
          <p:cNvSpPr>
            <a:spLocks noGrp="1"/>
          </p:cNvSpPr>
          <p:nvPr>
            <p:ph type="sldNum" sz="quarter" idx="10"/>
          </p:nvPr>
        </p:nvSpPr>
        <p:spPr bwMode="auto"/>
        <p:txBody>
          <a:bodyPr/>
          <a:lstStyle/>
          <a:p>
            <a:pPr>
              <a:defRPr/>
            </a:pPr>
            <a:fld id="{5DBB9B65-8D5A-7BEC-CC33-8D5D75858EBE}" type="slidenum">
              <a:rPr/>
              <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18330942" name="Slide Image Placeholder 1"/>
          <p:cNvSpPr>
            <a:spLocks noChangeAspect="1" noGrp="1" noRot="1"/>
          </p:cNvSpPr>
          <p:nvPr>
            <p:ph type="sldImg"/>
          </p:nvPr>
        </p:nvSpPr>
        <p:spPr bwMode="auto"/>
      </p:sp>
      <p:sp>
        <p:nvSpPr>
          <p:cNvPr id="1538377527" name="Notes Placeholder 2"/>
          <p:cNvSpPr>
            <a:spLocks noGrp="1"/>
          </p:cNvSpPr>
          <p:nvPr>
            <p:ph type="body" idx="1"/>
          </p:nvPr>
        </p:nvSpPr>
        <p:spPr bwMode="auto"/>
        <p:txBody>
          <a:bodyPr/>
          <a:lstStyle/>
          <a:p>
            <a:pPr>
              <a:defRPr/>
            </a:pPr>
            <a:endParaRPr/>
          </a:p>
        </p:txBody>
      </p:sp>
      <p:sp>
        <p:nvSpPr>
          <p:cNvPr id="543522618" name="Slide Number Placeholder 3"/>
          <p:cNvSpPr>
            <a:spLocks noGrp="1"/>
          </p:cNvSpPr>
          <p:nvPr>
            <p:ph type="sldNum" sz="quarter" idx="10"/>
          </p:nvPr>
        </p:nvSpPr>
        <p:spPr bwMode="auto"/>
        <p:txBody>
          <a:bodyPr/>
          <a:lstStyle/>
          <a:p>
            <a:pPr>
              <a:defRPr/>
            </a:pPr>
            <a:fld id="{39CCC8AF-4EA6-EBF3-A910-D1E82220D706}" type="slidenum">
              <a:rPr/>
              <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48297428" name="Slide Image Placeholder 1"/>
          <p:cNvSpPr>
            <a:spLocks noChangeAspect="1" noGrp="1" noRot="1"/>
          </p:cNvSpPr>
          <p:nvPr>
            <p:ph type="sldImg"/>
          </p:nvPr>
        </p:nvSpPr>
        <p:spPr bwMode="auto"/>
      </p:sp>
      <p:sp>
        <p:nvSpPr>
          <p:cNvPr id="1947615274" name="Notes Placeholder 2"/>
          <p:cNvSpPr>
            <a:spLocks noGrp="1"/>
          </p:cNvSpPr>
          <p:nvPr>
            <p:ph type="body" idx="1"/>
          </p:nvPr>
        </p:nvSpPr>
        <p:spPr bwMode="auto"/>
        <p:txBody>
          <a:bodyPr/>
          <a:lstStyle/>
          <a:p>
            <a:pPr>
              <a:defRPr/>
            </a:pPr>
            <a:endParaRPr/>
          </a:p>
        </p:txBody>
      </p:sp>
      <p:sp>
        <p:nvSpPr>
          <p:cNvPr id="1439342488" name="Slide Number Placeholder 3"/>
          <p:cNvSpPr>
            <a:spLocks noGrp="1"/>
          </p:cNvSpPr>
          <p:nvPr>
            <p:ph type="sldNum" sz="quarter" idx="10"/>
          </p:nvPr>
        </p:nvSpPr>
        <p:spPr bwMode="auto"/>
        <p:txBody>
          <a:bodyPr/>
          <a:lstStyle/>
          <a:p>
            <a:pPr>
              <a:defRPr/>
            </a:pPr>
            <a:fld id="{0160F07B-C079-CFFD-60DB-6B203D4809F4}" type="slidenum">
              <a:rPr/>
              <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74501375" name="Slide Image Placeholder 1"/>
          <p:cNvSpPr>
            <a:spLocks noChangeAspect="1" noGrp="1" noRot="1"/>
          </p:cNvSpPr>
          <p:nvPr>
            <p:ph type="sldImg"/>
          </p:nvPr>
        </p:nvSpPr>
        <p:spPr bwMode="auto"/>
      </p:sp>
      <p:sp>
        <p:nvSpPr>
          <p:cNvPr id="150587016" name="Notes Placeholder 2"/>
          <p:cNvSpPr>
            <a:spLocks noGrp="1"/>
          </p:cNvSpPr>
          <p:nvPr>
            <p:ph type="body" idx="1"/>
          </p:nvPr>
        </p:nvSpPr>
        <p:spPr bwMode="auto"/>
        <p:txBody>
          <a:bodyPr/>
          <a:lstStyle/>
          <a:p>
            <a:pPr>
              <a:defRPr/>
            </a:pPr>
            <a:endParaRPr/>
          </a:p>
        </p:txBody>
      </p:sp>
      <p:sp>
        <p:nvSpPr>
          <p:cNvPr id="1933614264" name="Slide Number Placeholder 3"/>
          <p:cNvSpPr>
            <a:spLocks noGrp="1"/>
          </p:cNvSpPr>
          <p:nvPr>
            <p:ph type="sldNum" sz="quarter" idx="10"/>
          </p:nvPr>
        </p:nvSpPr>
        <p:spPr bwMode="auto"/>
        <p:txBody>
          <a:bodyPr/>
          <a:lstStyle/>
          <a:p>
            <a:pPr>
              <a:defRPr/>
            </a:pPr>
            <a:fld id="{A5501A7C-A113-DEE6-7F79-51942976EC27}" type="slidenum">
              <a:rPr/>
              <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06149041" name="Slide Image Placeholder 1"/>
          <p:cNvSpPr>
            <a:spLocks noChangeAspect="1" noGrp="1" noRot="1"/>
          </p:cNvSpPr>
          <p:nvPr>
            <p:ph type="sldImg"/>
          </p:nvPr>
        </p:nvSpPr>
        <p:spPr bwMode="auto"/>
      </p:sp>
      <p:sp>
        <p:nvSpPr>
          <p:cNvPr id="111099540" name="Notes Placeholder 2"/>
          <p:cNvSpPr>
            <a:spLocks noGrp="1"/>
          </p:cNvSpPr>
          <p:nvPr>
            <p:ph type="body" idx="1"/>
          </p:nvPr>
        </p:nvSpPr>
        <p:spPr bwMode="auto"/>
        <p:txBody>
          <a:bodyPr/>
          <a:lstStyle/>
          <a:p>
            <a:pPr>
              <a:defRPr/>
            </a:pPr>
            <a:endParaRPr/>
          </a:p>
        </p:txBody>
      </p:sp>
      <p:sp>
        <p:nvSpPr>
          <p:cNvPr id="1895554570" name="Slide Number Placeholder 3"/>
          <p:cNvSpPr>
            <a:spLocks noGrp="1"/>
          </p:cNvSpPr>
          <p:nvPr>
            <p:ph type="sldNum" sz="quarter" idx="10"/>
          </p:nvPr>
        </p:nvSpPr>
        <p:spPr bwMode="auto"/>
        <p:txBody>
          <a:bodyPr/>
          <a:lstStyle/>
          <a:p>
            <a:pPr>
              <a:defRPr/>
            </a:pPr>
            <a:fld id="{6AB7AA73-5646-E5D4-656E-6A36B0EA4622}" type="slidenum">
              <a:rPr/>
              <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37030696" name="Slide Image Placeholder 1"/>
          <p:cNvSpPr>
            <a:spLocks noChangeAspect="1" noGrp="1" noRot="1"/>
          </p:cNvSpPr>
          <p:nvPr>
            <p:ph type="sldImg"/>
          </p:nvPr>
        </p:nvSpPr>
        <p:spPr bwMode="auto"/>
      </p:sp>
      <p:sp>
        <p:nvSpPr>
          <p:cNvPr id="1268675369" name="Notes Placeholder 2"/>
          <p:cNvSpPr>
            <a:spLocks noGrp="1"/>
          </p:cNvSpPr>
          <p:nvPr>
            <p:ph type="body" idx="1"/>
          </p:nvPr>
        </p:nvSpPr>
        <p:spPr bwMode="auto"/>
        <p:txBody>
          <a:bodyPr/>
          <a:lstStyle/>
          <a:p>
            <a:pPr>
              <a:defRPr/>
            </a:pPr>
            <a:endParaRPr/>
          </a:p>
        </p:txBody>
      </p:sp>
      <p:sp>
        <p:nvSpPr>
          <p:cNvPr id="711979472" name="Slide Number Placeholder 3"/>
          <p:cNvSpPr>
            <a:spLocks noGrp="1"/>
          </p:cNvSpPr>
          <p:nvPr>
            <p:ph type="sldNum" sz="quarter" idx="10"/>
          </p:nvPr>
        </p:nvSpPr>
        <p:spPr bwMode="auto"/>
        <p:txBody>
          <a:bodyPr/>
          <a:lstStyle/>
          <a:p>
            <a:pPr>
              <a:defRPr/>
            </a:pPr>
            <a:fld id="{7B1F2D69-A66F-BC58-E5C3-CC5A9F4666C5}" type="slidenum">
              <a:rPr/>
              <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81196141" name="Slide Image Placeholder 1"/>
          <p:cNvSpPr>
            <a:spLocks noChangeAspect="1" noGrp="1" noRot="1"/>
          </p:cNvSpPr>
          <p:nvPr>
            <p:ph type="sldImg"/>
          </p:nvPr>
        </p:nvSpPr>
        <p:spPr bwMode="auto"/>
      </p:sp>
      <p:sp>
        <p:nvSpPr>
          <p:cNvPr id="1370542514" name="Notes Placeholder 2"/>
          <p:cNvSpPr>
            <a:spLocks noGrp="1"/>
          </p:cNvSpPr>
          <p:nvPr>
            <p:ph type="body" idx="1"/>
          </p:nvPr>
        </p:nvSpPr>
        <p:spPr bwMode="auto"/>
        <p:txBody>
          <a:bodyPr/>
          <a:lstStyle/>
          <a:p>
            <a:pPr>
              <a:defRPr/>
            </a:pPr>
            <a:endParaRPr/>
          </a:p>
        </p:txBody>
      </p:sp>
      <p:sp>
        <p:nvSpPr>
          <p:cNvPr id="2113683550" name="Slide Number Placeholder 3"/>
          <p:cNvSpPr>
            <a:spLocks noGrp="1"/>
          </p:cNvSpPr>
          <p:nvPr>
            <p:ph type="sldNum" sz="quarter" idx="10"/>
          </p:nvPr>
        </p:nvSpPr>
        <p:spPr bwMode="auto"/>
        <p:txBody>
          <a:bodyPr/>
          <a:lstStyle/>
          <a:p>
            <a:pPr>
              <a:defRPr/>
            </a:pPr>
            <a:fld id="{0EAD4E2E-B91A-0C41-843E-122AAD881D9C}" type="slidenum">
              <a:rPr/>
              <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148879436" name="Slide Image Placeholder 1"/>
          <p:cNvSpPr>
            <a:spLocks noChangeAspect="1" noGrp="1" noRot="1"/>
          </p:cNvSpPr>
          <p:nvPr>
            <p:ph type="sldImg"/>
          </p:nvPr>
        </p:nvSpPr>
        <p:spPr bwMode="auto"/>
      </p:sp>
      <p:sp>
        <p:nvSpPr>
          <p:cNvPr id="1746825935" name="Notes Placeholder 2"/>
          <p:cNvSpPr>
            <a:spLocks noGrp="1"/>
          </p:cNvSpPr>
          <p:nvPr>
            <p:ph type="body" idx="1"/>
          </p:nvPr>
        </p:nvSpPr>
        <p:spPr bwMode="auto"/>
        <p:txBody>
          <a:bodyPr/>
          <a:lstStyle/>
          <a:p>
            <a:pPr>
              <a:defRPr/>
            </a:pPr>
            <a:endParaRPr/>
          </a:p>
        </p:txBody>
      </p:sp>
      <p:sp>
        <p:nvSpPr>
          <p:cNvPr id="1114365493" name="Slide Number Placeholder 3"/>
          <p:cNvSpPr>
            <a:spLocks noGrp="1"/>
          </p:cNvSpPr>
          <p:nvPr>
            <p:ph type="sldNum" sz="quarter" idx="10"/>
          </p:nvPr>
        </p:nvSpPr>
        <p:spPr bwMode="auto"/>
        <p:txBody>
          <a:bodyPr/>
          <a:lstStyle/>
          <a:p>
            <a:pPr>
              <a:defRPr/>
            </a:pPr>
            <a:fld id="{46C8546D-5AA5-5656-8A3F-1E27A8F366E0}" type="slidenum">
              <a:rPr/>
              <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01582933" name="Slide Image Placeholder 1"/>
          <p:cNvSpPr>
            <a:spLocks noChangeAspect="1" noGrp="1" noRot="1"/>
          </p:cNvSpPr>
          <p:nvPr>
            <p:ph type="sldImg"/>
          </p:nvPr>
        </p:nvSpPr>
        <p:spPr bwMode="auto"/>
      </p:sp>
      <p:sp>
        <p:nvSpPr>
          <p:cNvPr id="842057805" name="Notes Placeholder 2"/>
          <p:cNvSpPr>
            <a:spLocks noGrp="1"/>
          </p:cNvSpPr>
          <p:nvPr>
            <p:ph type="body" idx="1"/>
          </p:nvPr>
        </p:nvSpPr>
        <p:spPr bwMode="auto"/>
        <p:txBody>
          <a:bodyPr/>
          <a:lstStyle/>
          <a:p>
            <a:pPr>
              <a:defRPr/>
            </a:pPr>
            <a:endParaRPr/>
          </a:p>
        </p:txBody>
      </p:sp>
      <p:sp>
        <p:nvSpPr>
          <p:cNvPr id="1503089175" name="Slide Number Placeholder 3"/>
          <p:cNvSpPr>
            <a:spLocks noGrp="1"/>
          </p:cNvSpPr>
          <p:nvPr>
            <p:ph type="sldNum" sz="quarter" idx="10"/>
          </p:nvPr>
        </p:nvSpPr>
        <p:spPr bwMode="auto"/>
        <p:txBody>
          <a:bodyPr/>
          <a:lstStyle/>
          <a:p>
            <a:pPr>
              <a:defRPr/>
            </a:pPr>
            <a:fld id="{0092368B-B38B-5845-8373-40E4B7615541}" type="slidenum">
              <a:rPr/>
              <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24628415" name="Slide Image Placeholder 1"/>
          <p:cNvSpPr>
            <a:spLocks noChangeAspect="1" noGrp="1" noRot="1"/>
          </p:cNvSpPr>
          <p:nvPr>
            <p:ph type="sldImg"/>
          </p:nvPr>
        </p:nvSpPr>
        <p:spPr bwMode="auto"/>
      </p:sp>
      <p:sp>
        <p:nvSpPr>
          <p:cNvPr id="752195294" name="Notes Placeholder 2"/>
          <p:cNvSpPr>
            <a:spLocks noGrp="1"/>
          </p:cNvSpPr>
          <p:nvPr>
            <p:ph type="body" idx="1"/>
          </p:nvPr>
        </p:nvSpPr>
        <p:spPr bwMode="auto"/>
        <p:txBody>
          <a:bodyPr/>
          <a:lstStyle/>
          <a:p>
            <a:pPr>
              <a:defRPr/>
            </a:pPr>
            <a:endParaRPr/>
          </a:p>
        </p:txBody>
      </p:sp>
      <p:sp>
        <p:nvSpPr>
          <p:cNvPr id="1354896837" name="Slide Number Placeholder 3"/>
          <p:cNvSpPr>
            <a:spLocks noGrp="1"/>
          </p:cNvSpPr>
          <p:nvPr>
            <p:ph type="sldNum" sz="quarter" idx="10"/>
          </p:nvPr>
        </p:nvSpPr>
        <p:spPr bwMode="auto"/>
        <p:txBody>
          <a:bodyPr/>
          <a:lstStyle/>
          <a:p>
            <a:pPr>
              <a:defRPr/>
            </a:pPr>
            <a:fld id="{0D821128-2DD0-2F0E-D7AA-ECF96DD7408F}" type="slidenum">
              <a:rPr/>
              <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34745543" name="Slide Image Placeholder 1"/>
          <p:cNvSpPr>
            <a:spLocks noChangeAspect="1" noGrp="1" noRot="1"/>
          </p:cNvSpPr>
          <p:nvPr>
            <p:ph type="sldImg"/>
          </p:nvPr>
        </p:nvSpPr>
        <p:spPr bwMode="auto"/>
      </p:sp>
      <p:sp>
        <p:nvSpPr>
          <p:cNvPr id="1148890204" name="Notes Placeholder 2"/>
          <p:cNvSpPr>
            <a:spLocks noGrp="1"/>
          </p:cNvSpPr>
          <p:nvPr>
            <p:ph type="body" idx="1"/>
          </p:nvPr>
        </p:nvSpPr>
        <p:spPr bwMode="auto"/>
        <p:txBody>
          <a:bodyPr/>
          <a:lstStyle/>
          <a:p>
            <a:pPr>
              <a:defRPr/>
            </a:pPr>
            <a:endParaRPr/>
          </a:p>
        </p:txBody>
      </p:sp>
      <p:sp>
        <p:nvSpPr>
          <p:cNvPr id="759801082" name="Slide Number Placeholder 3"/>
          <p:cNvSpPr>
            <a:spLocks noGrp="1"/>
          </p:cNvSpPr>
          <p:nvPr>
            <p:ph type="sldNum" sz="quarter" idx="10"/>
          </p:nvPr>
        </p:nvSpPr>
        <p:spPr bwMode="auto"/>
        <p:txBody>
          <a:bodyPr/>
          <a:lstStyle/>
          <a:p>
            <a:pPr>
              <a:defRPr/>
            </a:pPr>
            <a:fld id="{B6D66CEF-42F5-C926-EE62-0924D8B7A444}" type="slidenum">
              <a:rPr/>
              <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51531915" name="Slide Image Placeholder 1"/>
          <p:cNvSpPr>
            <a:spLocks noChangeAspect="1" noGrp="1" noRot="1"/>
          </p:cNvSpPr>
          <p:nvPr>
            <p:ph type="sldImg"/>
          </p:nvPr>
        </p:nvSpPr>
        <p:spPr bwMode="auto"/>
      </p:sp>
      <p:sp>
        <p:nvSpPr>
          <p:cNvPr id="1242057931" name="Notes Placeholder 2"/>
          <p:cNvSpPr>
            <a:spLocks noGrp="1"/>
          </p:cNvSpPr>
          <p:nvPr>
            <p:ph type="body" idx="1"/>
          </p:nvPr>
        </p:nvSpPr>
        <p:spPr bwMode="auto"/>
        <p:txBody>
          <a:bodyPr/>
          <a:lstStyle/>
          <a:p>
            <a:pPr>
              <a:defRPr/>
            </a:pPr>
            <a:endParaRPr/>
          </a:p>
        </p:txBody>
      </p:sp>
      <p:sp>
        <p:nvSpPr>
          <p:cNvPr id="1049866234" name="Slide Number Placeholder 3"/>
          <p:cNvSpPr>
            <a:spLocks noGrp="1"/>
          </p:cNvSpPr>
          <p:nvPr>
            <p:ph type="sldNum" sz="quarter" idx="10"/>
          </p:nvPr>
        </p:nvSpPr>
        <p:spPr bwMode="auto"/>
        <p:txBody>
          <a:bodyPr/>
          <a:lstStyle/>
          <a:p>
            <a:pPr>
              <a:defRPr/>
            </a:pPr>
            <a:fld id="{A36F8BAC-01A1-B3F4-C190-7DC3F676D65B}" type="slidenum">
              <a:rPr/>
              <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47371122" name="Slide Image Placeholder 1"/>
          <p:cNvSpPr>
            <a:spLocks noChangeAspect="1" noGrp="1" noRot="1"/>
          </p:cNvSpPr>
          <p:nvPr>
            <p:ph type="sldImg"/>
          </p:nvPr>
        </p:nvSpPr>
        <p:spPr bwMode="auto"/>
      </p:sp>
      <p:sp>
        <p:nvSpPr>
          <p:cNvPr id="1865182024" name="Notes Placeholder 2"/>
          <p:cNvSpPr>
            <a:spLocks noGrp="1"/>
          </p:cNvSpPr>
          <p:nvPr>
            <p:ph type="body" idx="1"/>
          </p:nvPr>
        </p:nvSpPr>
        <p:spPr bwMode="auto"/>
        <p:txBody>
          <a:bodyPr/>
          <a:lstStyle/>
          <a:p>
            <a:pPr>
              <a:defRPr/>
            </a:pPr>
            <a:endParaRPr/>
          </a:p>
        </p:txBody>
      </p:sp>
      <p:sp>
        <p:nvSpPr>
          <p:cNvPr id="89513949" name="Slide Number Placeholder 3"/>
          <p:cNvSpPr>
            <a:spLocks noGrp="1"/>
          </p:cNvSpPr>
          <p:nvPr>
            <p:ph type="sldNum" sz="quarter" idx="10"/>
          </p:nvPr>
        </p:nvSpPr>
        <p:spPr bwMode="auto"/>
        <p:txBody>
          <a:bodyPr/>
          <a:lstStyle/>
          <a:p>
            <a:pPr>
              <a:defRPr/>
            </a:pPr>
            <a:fld id="{5F95AF4F-0FBA-CF64-853C-8D5188D18557}" type="slidenum">
              <a:rPr/>
              <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586706019" name="Slide Image Placeholder 1"/>
          <p:cNvSpPr>
            <a:spLocks noChangeAspect="1" noGrp="1" noRot="1"/>
          </p:cNvSpPr>
          <p:nvPr>
            <p:ph type="sldImg"/>
          </p:nvPr>
        </p:nvSpPr>
        <p:spPr bwMode="auto"/>
      </p:sp>
      <p:sp>
        <p:nvSpPr>
          <p:cNvPr id="138318461" name="Notes Placeholder 2"/>
          <p:cNvSpPr>
            <a:spLocks noGrp="1"/>
          </p:cNvSpPr>
          <p:nvPr>
            <p:ph type="body" idx="1"/>
          </p:nvPr>
        </p:nvSpPr>
        <p:spPr bwMode="auto"/>
        <p:txBody>
          <a:bodyPr/>
          <a:lstStyle/>
          <a:p>
            <a:pPr>
              <a:defRPr/>
            </a:pPr>
            <a:endParaRPr/>
          </a:p>
        </p:txBody>
      </p:sp>
      <p:sp>
        <p:nvSpPr>
          <p:cNvPr id="1035702451" name="Slide Number Placeholder 3"/>
          <p:cNvSpPr>
            <a:spLocks noGrp="1"/>
          </p:cNvSpPr>
          <p:nvPr>
            <p:ph type="sldNum" sz="quarter" idx="10"/>
          </p:nvPr>
        </p:nvSpPr>
        <p:spPr bwMode="auto"/>
        <p:txBody>
          <a:bodyPr/>
          <a:lstStyle/>
          <a:p>
            <a:pPr>
              <a:defRPr/>
            </a:pPr>
            <a:fld id="{B8B0143B-AFF7-5651-93AE-EA800EF0B761}" type="slidenum">
              <a:rPr/>
              <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78136603" name="Slide Image Placeholder 1"/>
          <p:cNvSpPr>
            <a:spLocks noChangeAspect="1" noGrp="1" noRot="1"/>
          </p:cNvSpPr>
          <p:nvPr>
            <p:ph type="sldImg"/>
          </p:nvPr>
        </p:nvSpPr>
        <p:spPr bwMode="auto"/>
      </p:sp>
      <p:sp>
        <p:nvSpPr>
          <p:cNvPr id="1577444161" name="Notes Placeholder 2"/>
          <p:cNvSpPr>
            <a:spLocks noGrp="1"/>
          </p:cNvSpPr>
          <p:nvPr>
            <p:ph type="body" idx="1"/>
          </p:nvPr>
        </p:nvSpPr>
        <p:spPr bwMode="auto"/>
        <p:txBody>
          <a:bodyPr/>
          <a:lstStyle/>
          <a:p>
            <a:pPr>
              <a:defRPr/>
            </a:pPr>
            <a:endParaRPr/>
          </a:p>
        </p:txBody>
      </p:sp>
      <p:sp>
        <p:nvSpPr>
          <p:cNvPr id="734683648" name="Slide Number Placeholder 3"/>
          <p:cNvSpPr>
            <a:spLocks noGrp="1"/>
          </p:cNvSpPr>
          <p:nvPr>
            <p:ph type="sldNum" sz="quarter" idx="10"/>
          </p:nvPr>
        </p:nvSpPr>
        <p:spPr bwMode="auto"/>
        <p:txBody>
          <a:bodyPr/>
          <a:lstStyle/>
          <a:p>
            <a:pPr>
              <a:defRPr/>
            </a:pPr>
            <a:fld id="{389E1E7D-E555-CF2D-EAD0-C01F9A191D9C}" type="slidenum">
              <a:rPr/>
              <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05624899" name="Slide Image Placeholder 1"/>
          <p:cNvSpPr>
            <a:spLocks noChangeAspect="1" noGrp="1" noRot="1"/>
          </p:cNvSpPr>
          <p:nvPr>
            <p:ph type="sldImg"/>
          </p:nvPr>
        </p:nvSpPr>
        <p:spPr bwMode="auto"/>
      </p:sp>
      <p:sp>
        <p:nvSpPr>
          <p:cNvPr id="325815574" name="Notes Placeholder 2"/>
          <p:cNvSpPr>
            <a:spLocks noGrp="1"/>
          </p:cNvSpPr>
          <p:nvPr>
            <p:ph type="body" idx="1"/>
          </p:nvPr>
        </p:nvSpPr>
        <p:spPr bwMode="auto"/>
        <p:txBody>
          <a:bodyPr/>
          <a:lstStyle/>
          <a:p>
            <a:pPr>
              <a:defRPr/>
            </a:pPr>
            <a:endParaRPr/>
          </a:p>
        </p:txBody>
      </p:sp>
      <p:sp>
        <p:nvSpPr>
          <p:cNvPr id="1870951960" name="Slide Number Placeholder 3"/>
          <p:cNvSpPr>
            <a:spLocks noGrp="1"/>
          </p:cNvSpPr>
          <p:nvPr>
            <p:ph type="sldNum" sz="quarter" idx="10"/>
          </p:nvPr>
        </p:nvSpPr>
        <p:spPr bwMode="auto"/>
        <p:txBody>
          <a:bodyPr/>
          <a:lstStyle/>
          <a:p>
            <a:pPr>
              <a:defRPr/>
            </a:pPr>
            <a:fld id="{84986C80-8934-02A1-7E31-1C7DF006D673}" type="slidenum">
              <a:rPr/>
              <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88704537" name="Slide Image Placeholder 1"/>
          <p:cNvSpPr>
            <a:spLocks noChangeAspect="1" noGrp="1" noRot="1"/>
          </p:cNvSpPr>
          <p:nvPr>
            <p:ph type="sldImg"/>
          </p:nvPr>
        </p:nvSpPr>
        <p:spPr bwMode="auto"/>
      </p:sp>
      <p:sp>
        <p:nvSpPr>
          <p:cNvPr id="546241568" name="Notes Placeholder 2"/>
          <p:cNvSpPr>
            <a:spLocks noGrp="1"/>
          </p:cNvSpPr>
          <p:nvPr>
            <p:ph type="body" idx="1"/>
          </p:nvPr>
        </p:nvSpPr>
        <p:spPr bwMode="auto"/>
        <p:txBody>
          <a:bodyPr/>
          <a:lstStyle/>
          <a:p>
            <a:pPr>
              <a:defRPr/>
            </a:pPr>
            <a:endParaRPr/>
          </a:p>
        </p:txBody>
      </p:sp>
      <p:sp>
        <p:nvSpPr>
          <p:cNvPr id="1723406763" name="Slide Number Placeholder 3"/>
          <p:cNvSpPr>
            <a:spLocks noGrp="1"/>
          </p:cNvSpPr>
          <p:nvPr>
            <p:ph type="sldNum" sz="quarter" idx="10"/>
          </p:nvPr>
        </p:nvSpPr>
        <p:spPr bwMode="auto"/>
        <p:txBody>
          <a:bodyPr/>
          <a:lstStyle/>
          <a:p>
            <a:pPr>
              <a:defRPr/>
            </a:pPr>
            <a:fld id="{6F5DE67A-688E-F26E-2669-109A6FADCB23}" type="slidenum">
              <a:rPr/>
              <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216681278" name="Slide Image Placeholder 1"/>
          <p:cNvSpPr>
            <a:spLocks noChangeAspect="1" noGrp="1" noRot="1"/>
          </p:cNvSpPr>
          <p:nvPr>
            <p:ph type="sldImg"/>
          </p:nvPr>
        </p:nvSpPr>
        <p:spPr bwMode="auto"/>
      </p:sp>
      <p:sp>
        <p:nvSpPr>
          <p:cNvPr id="1327963106" name="Notes Placeholder 2"/>
          <p:cNvSpPr>
            <a:spLocks noGrp="1"/>
          </p:cNvSpPr>
          <p:nvPr>
            <p:ph type="body" idx="1"/>
          </p:nvPr>
        </p:nvSpPr>
        <p:spPr bwMode="auto"/>
        <p:txBody>
          <a:bodyPr/>
          <a:lstStyle/>
          <a:p>
            <a:pPr>
              <a:defRPr/>
            </a:pPr>
            <a:endParaRPr/>
          </a:p>
        </p:txBody>
      </p:sp>
      <p:sp>
        <p:nvSpPr>
          <p:cNvPr id="1095277246" name="Slide Number Placeholder 3"/>
          <p:cNvSpPr>
            <a:spLocks noGrp="1"/>
          </p:cNvSpPr>
          <p:nvPr>
            <p:ph type="sldNum" sz="quarter" idx="10"/>
          </p:nvPr>
        </p:nvSpPr>
        <p:spPr bwMode="auto"/>
        <p:txBody>
          <a:bodyPr/>
          <a:lstStyle/>
          <a:p>
            <a:pPr>
              <a:defRPr/>
            </a:pPr>
            <a:fld id="{D46D16AA-F566-93B2-7AA2-490C16143A1A}" type="slidenum">
              <a:rPr/>
              <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44445247" name="Slide Image Placeholder 1"/>
          <p:cNvSpPr>
            <a:spLocks noChangeAspect="1" noGrp="1" noRot="1"/>
          </p:cNvSpPr>
          <p:nvPr>
            <p:ph type="sldImg"/>
          </p:nvPr>
        </p:nvSpPr>
        <p:spPr bwMode="auto"/>
      </p:sp>
      <p:sp>
        <p:nvSpPr>
          <p:cNvPr id="324994985" name="Notes Placeholder 2"/>
          <p:cNvSpPr>
            <a:spLocks noGrp="1"/>
          </p:cNvSpPr>
          <p:nvPr>
            <p:ph type="body" idx="1"/>
          </p:nvPr>
        </p:nvSpPr>
        <p:spPr bwMode="auto"/>
        <p:txBody>
          <a:bodyPr/>
          <a:lstStyle/>
          <a:p>
            <a:pPr>
              <a:defRPr/>
            </a:pPr>
            <a:endParaRPr/>
          </a:p>
        </p:txBody>
      </p:sp>
      <p:sp>
        <p:nvSpPr>
          <p:cNvPr id="1381898479" name="Slide Number Placeholder 3"/>
          <p:cNvSpPr>
            <a:spLocks noGrp="1"/>
          </p:cNvSpPr>
          <p:nvPr>
            <p:ph type="sldNum" sz="quarter" idx="10"/>
          </p:nvPr>
        </p:nvSpPr>
        <p:spPr bwMode="auto"/>
        <p:txBody>
          <a:bodyPr/>
          <a:lstStyle/>
          <a:p>
            <a:pPr>
              <a:defRPr/>
            </a:pPr>
            <a:fld id="{EC34922C-A776-6669-FD43-8A7EBC0DCE17}" type="slidenum">
              <a:rPr/>
              <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58958251" name="Slide Image Placeholder 1"/>
          <p:cNvSpPr>
            <a:spLocks noChangeAspect="1" noGrp="1" noRot="1"/>
          </p:cNvSpPr>
          <p:nvPr>
            <p:ph type="sldImg"/>
          </p:nvPr>
        </p:nvSpPr>
        <p:spPr bwMode="auto"/>
      </p:sp>
      <p:sp>
        <p:nvSpPr>
          <p:cNvPr id="1752232013" name="Notes Placeholder 2"/>
          <p:cNvSpPr>
            <a:spLocks noGrp="1"/>
          </p:cNvSpPr>
          <p:nvPr>
            <p:ph type="body" idx="1"/>
          </p:nvPr>
        </p:nvSpPr>
        <p:spPr bwMode="auto"/>
        <p:txBody>
          <a:bodyPr/>
          <a:lstStyle/>
          <a:p>
            <a:pPr>
              <a:defRPr/>
            </a:pPr>
            <a:endParaRPr/>
          </a:p>
        </p:txBody>
      </p:sp>
      <p:sp>
        <p:nvSpPr>
          <p:cNvPr id="1820906065" name="Slide Number Placeholder 3"/>
          <p:cNvSpPr>
            <a:spLocks noGrp="1"/>
          </p:cNvSpPr>
          <p:nvPr>
            <p:ph type="sldNum" sz="quarter" idx="10"/>
          </p:nvPr>
        </p:nvSpPr>
        <p:spPr bwMode="auto"/>
        <p:txBody>
          <a:bodyPr/>
          <a:lstStyle/>
          <a:p>
            <a:pPr>
              <a:defRPr/>
            </a:pPr>
            <a:fld id="{B676713C-8691-7FA4-F839-2212DD13E2C9}" type="slidenum">
              <a:rPr/>
              <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68297132" name="Slide Image Placeholder 1"/>
          <p:cNvSpPr>
            <a:spLocks noChangeAspect="1" noGrp="1" noRot="1"/>
          </p:cNvSpPr>
          <p:nvPr>
            <p:ph type="sldImg"/>
          </p:nvPr>
        </p:nvSpPr>
        <p:spPr bwMode="auto"/>
      </p:sp>
      <p:sp>
        <p:nvSpPr>
          <p:cNvPr id="819221355" name="Notes Placeholder 2"/>
          <p:cNvSpPr>
            <a:spLocks noGrp="1"/>
          </p:cNvSpPr>
          <p:nvPr>
            <p:ph type="body" idx="1"/>
          </p:nvPr>
        </p:nvSpPr>
        <p:spPr bwMode="auto"/>
        <p:txBody>
          <a:bodyPr/>
          <a:lstStyle/>
          <a:p>
            <a:pPr>
              <a:defRPr/>
            </a:pPr>
            <a:endParaRPr/>
          </a:p>
        </p:txBody>
      </p:sp>
      <p:sp>
        <p:nvSpPr>
          <p:cNvPr id="1240537014" name="Slide Number Placeholder 3"/>
          <p:cNvSpPr>
            <a:spLocks noGrp="1"/>
          </p:cNvSpPr>
          <p:nvPr>
            <p:ph type="sldNum" sz="quarter" idx="10"/>
          </p:nvPr>
        </p:nvSpPr>
        <p:spPr bwMode="auto"/>
        <p:txBody>
          <a:bodyPr/>
          <a:lstStyle/>
          <a:p>
            <a:pPr>
              <a:defRPr/>
            </a:pPr>
            <a:fld id="{FF5A967E-DB5C-B5C1-BB81-06DE308D1FA4}" type="slidenum">
              <a:rPr/>
              <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C5CFFE71-8CCA-60E7-5012-96BED07AD4AA}" type="slidenum">
              <a:rPr/>
              <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754E63A0-7627-FD6E-F196-AA3541907FB5}" type="slidenum">
              <a:rPr/>
              <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94686928" name="Slide Image Placeholder 1"/>
          <p:cNvSpPr>
            <a:spLocks noChangeAspect="1" noGrp="1" noRot="1"/>
          </p:cNvSpPr>
          <p:nvPr>
            <p:ph type="sldImg"/>
          </p:nvPr>
        </p:nvSpPr>
        <p:spPr bwMode="auto"/>
      </p:sp>
      <p:sp>
        <p:nvSpPr>
          <p:cNvPr id="1865602624" name="Notes Placeholder 2"/>
          <p:cNvSpPr>
            <a:spLocks noGrp="1"/>
          </p:cNvSpPr>
          <p:nvPr>
            <p:ph type="body" idx="1"/>
          </p:nvPr>
        </p:nvSpPr>
        <p:spPr bwMode="auto"/>
        <p:txBody>
          <a:bodyPr/>
          <a:lstStyle/>
          <a:p>
            <a:pPr>
              <a:defRPr/>
            </a:pPr>
            <a:endParaRPr/>
          </a:p>
        </p:txBody>
      </p:sp>
      <p:sp>
        <p:nvSpPr>
          <p:cNvPr id="202293728" name="Slide Number Placeholder 3"/>
          <p:cNvSpPr>
            <a:spLocks noGrp="1"/>
          </p:cNvSpPr>
          <p:nvPr>
            <p:ph type="sldNum" sz="quarter" idx="10"/>
          </p:nvPr>
        </p:nvSpPr>
        <p:spPr bwMode="auto"/>
        <p:txBody>
          <a:bodyPr/>
          <a:lstStyle/>
          <a:p>
            <a:pPr>
              <a:defRPr/>
            </a:pPr>
            <a:fld id="{E5CFCEBD-59F2-7830-A828-E0FD218E2E46}" type="slidenum">
              <a:rPr/>
              <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00703929" name="Slide Image Placeholder 1"/>
          <p:cNvSpPr>
            <a:spLocks noChangeAspect="1" noGrp="1" noRot="1"/>
          </p:cNvSpPr>
          <p:nvPr>
            <p:ph type="sldImg"/>
          </p:nvPr>
        </p:nvSpPr>
        <p:spPr bwMode="auto"/>
      </p:sp>
      <p:sp>
        <p:nvSpPr>
          <p:cNvPr id="1945873574" name="Notes Placeholder 2"/>
          <p:cNvSpPr>
            <a:spLocks noGrp="1"/>
          </p:cNvSpPr>
          <p:nvPr>
            <p:ph type="body" idx="1"/>
          </p:nvPr>
        </p:nvSpPr>
        <p:spPr bwMode="auto"/>
        <p:txBody>
          <a:bodyPr/>
          <a:lstStyle/>
          <a:p>
            <a:pPr>
              <a:defRPr/>
            </a:pPr>
            <a:endParaRPr/>
          </a:p>
        </p:txBody>
      </p:sp>
      <p:sp>
        <p:nvSpPr>
          <p:cNvPr id="1697506055" name="Slide Number Placeholder 3"/>
          <p:cNvSpPr>
            <a:spLocks noGrp="1"/>
          </p:cNvSpPr>
          <p:nvPr>
            <p:ph type="sldNum" sz="quarter" idx="10"/>
          </p:nvPr>
        </p:nvSpPr>
        <p:spPr bwMode="auto"/>
        <p:txBody>
          <a:bodyPr/>
          <a:lstStyle/>
          <a:p>
            <a:pPr>
              <a:defRPr/>
            </a:pPr>
            <a:fld id="{78386BA1-BBB6-941E-A2B1-FDF062AE870E}" type="slidenum">
              <a:rPr/>
              <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24879581" name="Slide Image Placeholder 1"/>
          <p:cNvSpPr>
            <a:spLocks noChangeAspect="1" noGrp="1" noRot="1"/>
          </p:cNvSpPr>
          <p:nvPr>
            <p:ph type="sldImg"/>
          </p:nvPr>
        </p:nvSpPr>
        <p:spPr bwMode="auto"/>
      </p:sp>
      <p:sp>
        <p:nvSpPr>
          <p:cNvPr id="787972761" name="Notes Placeholder 2"/>
          <p:cNvSpPr>
            <a:spLocks noGrp="1"/>
          </p:cNvSpPr>
          <p:nvPr>
            <p:ph type="body" idx="1"/>
          </p:nvPr>
        </p:nvSpPr>
        <p:spPr bwMode="auto"/>
        <p:txBody>
          <a:bodyPr/>
          <a:lstStyle/>
          <a:p>
            <a:pPr>
              <a:defRPr/>
            </a:pPr>
            <a:endParaRPr/>
          </a:p>
        </p:txBody>
      </p:sp>
      <p:sp>
        <p:nvSpPr>
          <p:cNvPr id="25012617" name="Slide Number Placeholder 3"/>
          <p:cNvSpPr>
            <a:spLocks noGrp="1"/>
          </p:cNvSpPr>
          <p:nvPr>
            <p:ph type="sldNum" sz="quarter" idx="10"/>
          </p:nvPr>
        </p:nvSpPr>
        <p:spPr bwMode="auto"/>
        <p:txBody>
          <a:bodyPr/>
          <a:lstStyle/>
          <a:p>
            <a:pPr>
              <a:defRPr/>
            </a:pPr>
            <a:fld id="{9364602B-FE9C-9B66-F3A8-D0D4B8E2B121}" type="slidenum">
              <a:rPr/>
              <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24525001" name="Slide Image Placeholder 1"/>
          <p:cNvSpPr>
            <a:spLocks noChangeAspect="1" noGrp="1" noRot="1"/>
          </p:cNvSpPr>
          <p:nvPr>
            <p:ph type="sldImg"/>
          </p:nvPr>
        </p:nvSpPr>
        <p:spPr bwMode="auto"/>
      </p:sp>
      <p:sp>
        <p:nvSpPr>
          <p:cNvPr id="1819285187" name="Notes Placeholder 2"/>
          <p:cNvSpPr>
            <a:spLocks noGrp="1"/>
          </p:cNvSpPr>
          <p:nvPr>
            <p:ph type="body" idx="1"/>
          </p:nvPr>
        </p:nvSpPr>
        <p:spPr bwMode="auto"/>
        <p:txBody>
          <a:bodyPr/>
          <a:lstStyle/>
          <a:p>
            <a:pPr>
              <a:defRPr/>
            </a:pPr>
            <a:endParaRPr/>
          </a:p>
        </p:txBody>
      </p:sp>
      <p:sp>
        <p:nvSpPr>
          <p:cNvPr id="334542978" name="Slide Number Placeholder 3"/>
          <p:cNvSpPr>
            <a:spLocks noGrp="1"/>
          </p:cNvSpPr>
          <p:nvPr>
            <p:ph type="sldNum" sz="quarter" idx="10"/>
          </p:nvPr>
        </p:nvSpPr>
        <p:spPr bwMode="auto"/>
        <p:txBody>
          <a:bodyPr/>
          <a:lstStyle/>
          <a:p>
            <a:pPr>
              <a:defRPr/>
            </a:pPr>
            <a:fld id="{51C75A37-1AF2-78DC-020B-13868E35E477}" type="slidenum">
              <a:rPr/>
              <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66093312" name="Slide Image Placeholder 1"/>
          <p:cNvSpPr>
            <a:spLocks noChangeAspect="1" noGrp="1" noRot="1"/>
          </p:cNvSpPr>
          <p:nvPr>
            <p:ph type="sldImg"/>
          </p:nvPr>
        </p:nvSpPr>
        <p:spPr bwMode="auto"/>
      </p:sp>
      <p:sp>
        <p:nvSpPr>
          <p:cNvPr id="324416307" name="Notes Placeholder 2"/>
          <p:cNvSpPr>
            <a:spLocks noGrp="1"/>
          </p:cNvSpPr>
          <p:nvPr>
            <p:ph type="body" idx="1"/>
          </p:nvPr>
        </p:nvSpPr>
        <p:spPr bwMode="auto"/>
        <p:txBody>
          <a:bodyPr/>
          <a:lstStyle/>
          <a:p>
            <a:pPr>
              <a:defRPr/>
            </a:pPr>
            <a:endParaRPr/>
          </a:p>
        </p:txBody>
      </p:sp>
      <p:sp>
        <p:nvSpPr>
          <p:cNvPr id="1767507618" name="Slide Number Placeholder 3"/>
          <p:cNvSpPr>
            <a:spLocks noGrp="1"/>
          </p:cNvSpPr>
          <p:nvPr>
            <p:ph type="sldNum" sz="quarter" idx="10"/>
          </p:nvPr>
        </p:nvSpPr>
        <p:spPr bwMode="auto"/>
        <p:txBody>
          <a:bodyPr/>
          <a:lstStyle/>
          <a:p>
            <a:pPr>
              <a:defRPr/>
            </a:pPr>
            <a:fld id="{187521CA-794D-4FBF-BBB2-5C148735C2D0}" type="slidenum">
              <a:rPr/>
              <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1114644" name="Slide Image Placeholder 1"/>
          <p:cNvSpPr>
            <a:spLocks noChangeAspect="1" noGrp="1" noRot="1"/>
          </p:cNvSpPr>
          <p:nvPr>
            <p:ph type="sldImg"/>
          </p:nvPr>
        </p:nvSpPr>
        <p:spPr bwMode="auto"/>
      </p:sp>
      <p:sp>
        <p:nvSpPr>
          <p:cNvPr id="1723912290" name="Notes Placeholder 2"/>
          <p:cNvSpPr>
            <a:spLocks noGrp="1"/>
          </p:cNvSpPr>
          <p:nvPr>
            <p:ph type="body" idx="1"/>
          </p:nvPr>
        </p:nvSpPr>
        <p:spPr bwMode="auto"/>
        <p:txBody>
          <a:bodyPr/>
          <a:lstStyle/>
          <a:p>
            <a:pPr>
              <a:defRPr/>
            </a:pPr>
            <a:endParaRPr/>
          </a:p>
        </p:txBody>
      </p:sp>
      <p:sp>
        <p:nvSpPr>
          <p:cNvPr id="1749453042" name="Slide Number Placeholder 3"/>
          <p:cNvSpPr>
            <a:spLocks noGrp="1"/>
          </p:cNvSpPr>
          <p:nvPr>
            <p:ph type="sldNum" sz="quarter" idx="10"/>
          </p:nvPr>
        </p:nvSpPr>
        <p:spPr bwMode="auto"/>
        <p:txBody>
          <a:bodyPr/>
          <a:lstStyle/>
          <a:p>
            <a:pPr>
              <a:defRPr/>
            </a:pPr>
            <a:fld id="{14316108-62AE-E2AD-6BEC-8C26FE3FF533}" type="slidenum">
              <a:rPr/>
              <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263058822" name="Slide Image Placeholder 1"/>
          <p:cNvSpPr>
            <a:spLocks noChangeAspect="1" noGrp="1" noRot="1"/>
          </p:cNvSpPr>
          <p:nvPr>
            <p:ph type="sldImg"/>
          </p:nvPr>
        </p:nvSpPr>
        <p:spPr bwMode="auto"/>
      </p:sp>
      <p:sp>
        <p:nvSpPr>
          <p:cNvPr id="1336311404" name="Notes Placeholder 2"/>
          <p:cNvSpPr>
            <a:spLocks noGrp="1"/>
          </p:cNvSpPr>
          <p:nvPr>
            <p:ph type="body" idx="1"/>
          </p:nvPr>
        </p:nvSpPr>
        <p:spPr bwMode="auto"/>
        <p:txBody>
          <a:bodyPr/>
          <a:lstStyle/>
          <a:p>
            <a:pPr>
              <a:defRPr/>
            </a:pPr>
            <a:endParaRPr/>
          </a:p>
        </p:txBody>
      </p:sp>
      <p:sp>
        <p:nvSpPr>
          <p:cNvPr id="371446521" name="Slide Number Placeholder 3"/>
          <p:cNvSpPr>
            <a:spLocks noGrp="1"/>
          </p:cNvSpPr>
          <p:nvPr>
            <p:ph type="sldNum" sz="quarter" idx="10"/>
          </p:nvPr>
        </p:nvSpPr>
        <p:spPr bwMode="auto"/>
        <p:txBody>
          <a:bodyPr/>
          <a:lstStyle/>
          <a:p>
            <a:pPr>
              <a:defRPr/>
            </a:pPr>
            <a:fld id="{DCA27D03-2C06-9D0C-96D7-BBCE87C49094}" type="slidenum">
              <a:rPr/>
              <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592705829" name="Slide Image Placeholder 1"/>
          <p:cNvSpPr>
            <a:spLocks noChangeAspect="1" noGrp="1" noRot="1"/>
          </p:cNvSpPr>
          <p:nvPr>
            <p:ph type="sldImg"/>
          </p:nvPr>
        </p:nvSpPr>
        <p:spPr bwMode="auto"/>
      </p:sp>
      <p:sp>
        <p:nvSpPr>
          <p:cNvPr id="2027705080" name="Notes Placeholder 2"/>
          <p:cNvSpPr>
            <a:spLocks noGrp="1"/>
          </p:cNvSpPr>
          <p:nvPr>
            <p:ph type="body" idx="1"/>
          </p:nvPr>
        </p:nvSpPr>
        <p:spPr bwMode="auto"/>
        <p:txBody>
          <a:bodyPr/>
          <a:lstStyle/>
          <a:p>
            <a:pPr>
              <a:defRPr/>
            </a:pPr>
            <a:endParaRPr/>
          </a:p>
        </p:txBody>
      </p:sp>
      <p:sp>
        <p:nvSpPr>
          <p:cNvPr id="1972251308" name="Slide Number Placeholder 3"/>
          <p:cNvSpPr>
            <a:spLocks noGrp="1"/>
          </p:cNvSpPr>
          <p:nvPr>
            <p:ph type="sldNum" sz="quarter" idx="10"/>
          </p:nvPr>
        </p:nvSpPr>
        <p:spPr bwMode="auto"/>
        <p:txBody>
          <a:bodyPr/>
          <a:lstStyle/>
          <a:p>
            <a:pPr>
              <a:defRPr/>
            </a:pPr>
            <a:fld id="{AA7F228C-797F-DFAB-E8FC-D004AB6DBE92}" type="slidenum">
              <a:rPr/>
              <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50042804" name="Slide Image Placeholder 1"/>
          <p:cNvSpPr>
            <a:spLocks noChangeAspect="1" noGrp="1" noRot="1"/>
          </p:cNvSpPr>
          <p:nvPr>
            <p:ph type="sldImg"/>
          </p:nvPr>
        </p:nvSpPr>
        <p:spPr bwMode="auto"/>
      </p:sp>
      <p:sp>
        <p:nvSpPr>
          <p:cNvPr id="739644877" name="Notes Placeholder 2"/>
          <p:cNvSpPr>
            <a:spLocks noGrp="1"/>
          </p:cNvSpPr>
          <p:nvPr>
            <p:ph type="body" idx="1"/>
          </p:nvPr>
        </p:nvSpPr>
        <p:spPr bwMode="auto"/>
        <p:txBody>
          <a:bodyPr/>
          <a:lstStyle/>
          <a:p>
            <a:pPr>
              <a:defRPr/>
            </a:pPr>
            <a:endParaRPr/>
          </a:p>
        </p:txBody>
      </p:sp>
      <p:sp>
        <p:nvSpPr>
          <p:cNvPr id="2003677631" name="Slide Number Placeholder 3"/>
          <p:cNvSpPr>
            <a:spLocks noGrp="1"/>
          </p:cNvSpPr>
          <p:nvPr>
            <p:ph type="sldNum" sz="quarter" idx="10"/>
          </p:nvPr>
        </p:nvSpPr>
        <p:spPr bwMode="auto"/>
        <p:txBody>
          <a:bodyPr/>
          <a:lstStyle/>
          <a:p>
            <a:pPr>
              <a:defRPr/>
            </a:pPr>
            <a:fld id="{0EC1E24F-878C-71CA-59AF-2AB343EA5B54}" type="slidenum">
              <a:rPr/>
              <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143122238" name="Slide Image Placeholder 1"/>
          <p:cNvSpPr>
            <a:spLocks noChangeAspect="1" noGrp="1" noRot="1"/>
          </p:cNvSpPr>
          <p:nvPr>
            <p:ph type="sldImg"/>
          </p:nvPr>
        </p:nvSpPr>
        <p:spPr bwMode="auto"/>
      </p:sp>
      <p:sp>
        <p:nvSpPr>
          <p:cNvPr id="1324410997" name="Notes Placeholder 2"/>
          <p:cNvSpPr>
            <a:spLocks noGrp="1"/>
          </p:cNvSpPr>
          <p:nvPr>
            <p:ph type="body" idx="1"/>
          </p:nvPr>
        </p:nvSpPr>
        <p:spPr bwMode="auto"/>
        <p:txBody>
          <a:bodyPr/>
          <a:lstStyle/>
          <a:p>
            <a:pPr>
              <a:defRPr/>
            </a:pPr>
            <a:endParaRPr/>
          </a:p>
        </p:txBody>
      </p:sp>
      <p:sp>
        <p:nvSpPr>
          <p:cNvPr id="1958013802" name="Slide Number Placeholder 3"/>
          <p:cNvSpPr>
            <a:spLocks noGrp="1"/>
          </p:cNvSpPr>
          <p:nvPr>
            <p:ph type="sldNum" sz="quarter" idx="10"/>
          </p:nvPr>
        </p:nvSpPr>
        <p:spPr bwMode="auto"/>
        <p:txBody>
          <a:bodyPr/>
          <a:lstStyle/>
          <a:p>
            <a:pPr>
              <a:defRPr/>
            </a:pPr>
            <a:fld id="{C911A134-3A6B-F21A-3585-5CC292E13234}" type="slidenum">
              <a:rPr/>
              <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51770951" name="Slide Image Placeholder 1"/>
          <p:cNvSpPr>
            <a:spLocks noChangeAspect="1" noGrp="1" noRot="1"/>
          </p:cNvSpPr>
          <p:nvPr>
            <p:ph type="sldImg"/>
          </p:nvPr>
        </p:nvSpPr>
        <p:spPr bwMode="auto"/>
      </p:sp>
      <p:sp>
        <p:nvSpPr>
          <p:cNvPr id="209265954" name="Notes Placeholder 2"/>
          <p:cNvSpPr>
            <a:spLocks noGrp="1"/>
          </p:cNvSpPr>
          <p:nvPr>
            <p:ph type="body" idx="1"/>
          </p:nvPr>
        </p:nvSpPr>
        <p:spPr bwMode="auto"/>
        <p:txBody>
          <a:bodyPr/>
          <a:lstStyle/>
          <a:p>
            <a:pPr>
              <a:defRPr/>
            </a:pPr>
            <a:endParaRPr/>
          </a:p>
        </p:txBody>
      </p:sp>
      <p:sp>
        <p:nvSpPr>
          <p:cNvPr id="1433151133" name="Slide Number Placeholder 3"/>
          <p:cNvSpPr>
            <a:spLocks noGrp="1"/>
          </p:cNvSpPr>
          <p:nvPr>
            <p:ph type="sldNum" sz="quarter" idx="10"/>
          </p:nvPr>
        </p:nvSpPr>
        <p:spPr bwMode="auto"/>
        <p:txBody>
          <a:bodyPr/>
          <a:lstStyle/>
          <a:p>
            <a:pPr>
              <a:defRPr/>
            </a:pPr>
            <a:fld id="{0DBC9B55-8D5A-0767-9DFC-64043F217B0A}" type="slidenum">
              <a:rPr/>
              <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60797410" name="Slide Image Placeholder 1"/>
          <p:cNvSpPr>
            <a:spLocks noChangeAspect="1" noGrp="1" noRot="1"/>
          </p:cNvSpPr>
          <p:nvPr>
            <p:ph type="sldImg"/>
          </p:nvPr>
        </p:nvSpPr>
        <p:spPr bwMode="auto"/>
      </p:sp>
      <p:sp>
        <p:nvSpPr>
          <p:cNvPr id="1847584895" name="Notes Placeholder 2"/>
          <p:cNvSpPr>
            <a:spLocks noGrp="1"/>
          </p:cNvSpPr>
          <p:nvPr>
            <p:ph type="body" idx="1"/>
          </p:nvPr>
        </p:nvSpPr>
        <p:spPr bwMode="auto"/>
        <p:txBody>
          <a:bodyPr/>
          <a:lstStyle/>
          <a:p>
            <a:pPr>
              <a:defRPr/>
            </a:pPr>
            <a:endParaRPr/>
          </a:p>
        </p:txBody>
      </p:sp>
      <p:sp>
        <p:nvSpPr>
          <p:cNvPr id="1695443357" name="Slide Number Placeholder 3"/>
          <p:cNvSpPr>
            <a:spLocks noGrp="1"/>
          </p:cNvSpPr>
          <p:nvPr>
            <p:ph type="sldNum" sz="quarter" idx="10"/>
          </p:nvPr>
        </p:nvSpPr>
        <p:spPr bwMode="auto"/>
        <p:txBody>
          <a:bodyPr/>
          <a:lstStyle/>
          <a:p>
            <a:pPr>
              <a:defRPr/>
            </a:pPr>
            <a:fld id="{670F8CF4-FE52-AA0D-3525-7A42BE477FC5}" type="slidenum">
              <a:rPr/>
              <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80933EE-738A-3F6E-C7B9-A0B16BBD3E27}" type="slidenum">
              <a:rPr/>
              <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1775102" name="Slide Image Placeholder 1"/>
          <p:cNvSpPr>
            <a:spLocks noChangeAspect="1" noGrp="1" noRot="1"/>
          </p:cNvSpPr>
          <p:nvPr>
            <p:ph type="sldImg"/>
          </p:nvPr>
        </p:nvSpPr>
        <p:spPr bwMode="auto"/>
      </p:sp>
      <p:sp>
        <p:nvSpPr>
          <p:cNvPr id="784807679" name="Notes Placeholder 2"/>
          <p:cNvSpPr>
            <a:spLocks noGrp="1"/>
          </p:cNvSpPr>
          <p:nvPr>
            <p:ph type="body" idx="1"/>
          </p:nvPr>
        </p:nvSpPr>
        <p:spPr bwMode="auto"/>
        <p:txBody>
          <a:bodyPr/>
          <a:lstStyle/>
          <a:p>
            <a:pPr>
              <a:defRPr/>
            </a:pPr>
            <a:endParaRPr/>
          </a:p>
        </p:txBody>
      </p:sp>
      <p:sp>
        <p:nvSpPr>
          <p:cNvPr id="1160760932" name="Slide Number Placeholder 3"/>
          <p:cNvSpPr>
            <a:spLocks noGrp="1"/>
          </p:cNvSpPr>
          <p:nvPr>
            <p:ph type="sldNum" sz="quarter" idx="10"/>
          </p:nvPr>
        </p:nvSpPr>
        <p:spPr bwMode="auto"/>
        <p:txBody>
          <a:bodyPr/>
          <a:lstStyle/>
          <a:p>
            <a:pPr>
              <a:defRPr/>
            </a:pPr>
            <a:fld id="{FE491CD0-15B1-4A72-D1F0-6751AB5DAF40}" type="slidenum">
              <a:rPr/>
              <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15623381" name="Slide Image Placeholder 1"/>
          <p:cNvSpPr>
            <a:spLocks noChangeAspect="1" noGrp="1" noRot="1"/>
          </p:cNvSpPr>
          <p:nvPr>
            <p:ph type="sldImg"/>
          </p:nvPr>
        </p:nvSpPr>
        <p:spPr bwMode="auto"/>
      </p:sp>
      <p:sp>
        <p:nvSpPr>
          <p:cNvPr id="207637046" name="Notes Placeholder 2"/>
          <p:cNvSpPr>
            <a:spLocks noGrp="1"/>
          </p:cNvSpPr>
          <p:nvPr>
            <p:ph type="body" idx="1"/>
          </p:nvPr>
        </p:nvSpPr>
        <p:spPr bwMode="auto"/>
        <p:txBody>
          <a:bodyPr/>
          <a:lstStyle/>
          <a:p>
            <a:pPr>
              <a:defRPr/>
            </a:pPr>
            <a:endParaRPr/>
          </a:p>
        </p:txBody>
      </p:sp>
      <p:sp>
        <p:nvSpPr>
          <p:cNvPr id="1698333930" name="Slide Number Placeholder 3"/>
          <p:cNvSpPr>
            <a:spLocks noGrp="1"/>
          </p:cNvSpPr>
          <p:nvPr>
            <p:ph type="sldNum" sz="quarter" idx="10"/>
          </p:nvPr>
        </p:nvSpPr>
        <p:spPr bwMode="auto"/>
        <p:txBody>
          <a:bodyPr/>
          <a:lstStyle/>
          <a:p>
            <a:pPr>
              <a:defRPr/>
            </a:pPr>
            <a:fld id="{7D69D011-5B97-DB81-9B13-12D2686E7141}" type="slidenum">
              <a:rPr/>
              <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4247932" name="Slide Image Placeholder 1"/>
          <p:cNvSpPr>
            <a:spLocks noChangeAspect="1" noGrp="1" noRot="1"/>
          </p:cNvSpPr>
          <p:nvPr>
            <p:ph type="sldImg"/>
          </p:nvPr>
        </p:nvSpPr>
        <p:spPr bwMode="auto"/>
      </p:sp>
      <p:sp>
        <p:nvSpPr>
          <p:cNvPr id="2091156352" name="Notes Placeholder 2"/>
          <p:cNvSpPr>
            <a:spLocks noGrp="1"/>
          </p:cNvSpPr>
          <p:nvPr>
            <p:ph type="body" idx="1"/>
          </p:nvPr>
        </p:nvSpPr>
        <p:spPr bwMode="auto"/>
        <p:txBody>
          <a:bodyPr/>
          <a:lstStyle/>
          <a:p>
            <a:pPr>
              <a:defRPr/>
            </a:pPr>
            <a:endParaRPr/>
          </a:p>
        </p:txBody>
      </p:sp>
      <p:sp>
        <p:nvSpPr>
          <p:cNvPr id="539863201" name="Slide Number Placeholder 3"/>
          <p:cNvSpPr>
            <a:spLocks noGrp="1"/>
          </p:cNvSpPr>
          <p:nvPr>
            <p:ph type="sldNum" sz="quarter" idx="10"/>
          </p:nvPr>
        </p:nvSpPr>
        <p:spPr bwMode="auto"/>
        <p:txBody>
          <a:bodyPr/>
          <a:lstStyle/>
          <a:p>
            <a:pPr>
              <a:defRPr/>
            </a:pPr>
            <a:fld id="{61492640-733A-A0D6-A82D-6D5D411DDA19}" type="slidenum">
              <a:rPr/>
              <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09319154" name="Slide Image Placeholder 1"/>
          <p:cNvSpPr>
            <a:spLocks noChangeAspect="1" noGrp="1" noRot="1"/>
          </p:cNvSpPr>
          <p:nvPr>
            <p:ph type="sldImg"/>
          </p:nvPr>
        </p:nvSpPr>
        <p:spPr bwMode="auto"/>
      </p:sp>
      <p:sp>
        <p:nvSpPr>
          <p:cNvPr id="389941424" name="Notes Placeholder 2"/>
          <p:cNvSpPr>
            <a:spLocks noGrp="1"/>
          </p:cNvSpPr>
          <p:nvPr>
            <p:ph type="body" idx="1"/>
          </p:nvPr>
        </p:nvSpPr>
        <p:spPr bwMode="auto"/>
        <p:txBody>
          <a:bodyPr/>
          <a:lstStyle/>
          <a:p>
            <a:pPr>
              <a:defRPr/>
            </a:pPr>
            <a:endParaRPr/>
          </a:p>
        </p:txBody>
      </p:sp>
      <p:sp>
        <p:nvSpPr>
          <p:cNvPr id="1299061187" name="Slide Number Placeholder 3"/>
          <p:cNvSpPr>
            <a:spLocks noGrp="1"/>
          </p:cNvSpPr>
          <p:nvPr>
            <p:ph type="sldNum" sz="quarter" idx="10"/>
          </p:nvPr>
        </p:nvSpPr>
        <p:spPr bwMode="auto"/>
        <p:txBody>
          <a:bodyPr/>
          <a:lstStyle/>
          <a:p>
            <a:pPr>
              <a:defRPr/>
            </a:pPr>
            <a:fld id="{B17AEEBF-D139-200B-2C6E-ADC05F1850D1}" type="slidenum">
              <a:rPr/>
              <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46902519" name="Slide Image Placeholder 1"/>
          <p:cNvSpPr>
            <a:spLocks noChangeAspect="1" noGrp="1" noRot="1"/>
          </p:cNvSpPr>
          <p:nvPr>
            <p:ph type="sldImg"/>
          </p:nvPr>
        </p:nvSpPr>
        <p:spPr bwMode="auto"/>
      </p:sp>
      <p:sp>
        <p:nvSpPr>
          <p:cNvPr id="1073544090" name="Notes Placeholder 2"/>
          <p:cNvSpPr>
            <a:spLocks noGrp="1"/>
          </p:cNvSpPr>
          <p:nvPr>
            <p:ph type="body" idx="1"/>
          </p:nvPr>
        </p:nvSpPr>
        <p:spPr bwMode="auto"/>
        <p:txBody>
          <a:bodyPr/>
          <a:lstStyle/>
          <a:p>
            <a:pPr>
              <a:defRPr/>
            </a:pPr>
            <a:endParaRPr/>
          </a:p>
        </p:txBody>
      </p:sp>
      <p:sp>
        <p:nvSpPr>
          <p:cNvPr id="755003449" name="Slide Number Placeholder 3"/>
          <p:cNvSpPr>
            <a:spLocks noGrp="1"/>
          </p:cNvSpPr>
          <p:nvPr>
            <p:ph type="sldNum" sz="quarter" idx="10"/>
          </p:nvPr>
        </p:nvSpPr>
        <p:spPr bwMode="auto"/>
        <p:txBody>
          <a:bodyPr/>
          <a:lstStyle/>
          <a:p>
            <a:pPr>
              <a:defRPr/>
            </a:pPr>
            <a:fld id="{C56E957E-6D1E-108C-55DC-9F9C8111B822}" type="slidenum">
              <a:rPr/>
              <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35641127" name="Slide Image Placeholder 1"/>
          <p:cNvSpPr>
            <a:spLocks noChangeAspect="1" noGrp="1" noRot="1"/>
          </p:cNvSpPr>
          <p:nvPr>
            <p:ph type="sldImg"/>
          </p:nvPr>
        </p:nvSpPr>
        <p:spPr bwMode="auto"/>
      </p:sp>
      <p:sp>
        <p:nvSpPr>
          <p:cNvPr id="582122202" name="Notes Placeholder 2"/>
          <p:cNvSpPr>
            <a:spLocks noGrp="1"/>
          </p:cNvSpPr>
          <p:nvPr>
            <p:ph type="body" idx="1"/>
          </p:nvPr>
        </p:nvSpPr>
        <p:spPr bwMode="auto"/>
        <p:txBody>
          <a:bodyPr/>
          <a:lstStyle/>
          <a:p>
            <a:pPr>
              <a:defRPr/>
            </a:pPr>
            <a:endParaRPr/>
          </a:p>
        </p:txBody>
      </p:sp>
      <p:sp>
        <p:nvSpPr>
          <p:cNvPr id="328720215" name="Slide Number Placeholder 3"/>
          <p:cNvSpPr>
            <a:spLocks noGrp="1"/>
          </p:cNvSpPr>
          <p:nvPr>
            <p:ph type="sldNum" sz="quarter" idx="10"/>
          </p:nvPr>
        </p:nvSpPr>
        <p:spPr bwMode="auto"/>
        <p:txBody>
          <a:bodyPr/>
          <a:lstStyle/>
          <a:p>
            <a:pPr>
              <a:defRPr/>
            </a:pPr>
            <a:fld id="{B72AB385-6076-A87D-569E-31DAFF21B900}" type="slidenum">
              <a:rPr/>
              <a:t/>
            </a:fld>
            <a:endParaRP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 userDrawn="1">
  <p:cSld name="Title Slide">
    <p:spTree>
      <p:nvGrpSpPr>
        <p:cNvPr id="1" name=""/>
        <p:cNvGrpSpPr/>
        <p:nvPr/>
      </p:nvGrpSpPr>
      <p:grpSpPr bwMode="auto">
        <a:xfrm>
          <a:off x="0" y="0"/>
          <a:ext cx="0" cy="0"/>
          <a:chOff x="0" y="0"/>
          <a:chExt cx="0" cy="0"/>
        </a:xfrm>
      </p:grpSpPr>
      <p:sp>
        <p:nvSpPr>
          <p:cNvPr id="462351688" name="Title 1"/>
          <p:cNvSpPr>
            <a:spLocks noGrp="1"/>
          </p:cNvSpPr>
          <p:nvPr>
            <p:ph type="ctrTitle"/>
          </p:nvPr>
        </p:nvSpPr>
        <p:spPr bwMode="auto">
          <a:xfrm>
            <a:off x="685800" y="2130425"/>
            <a:ext cx="7772400" cy="1470025"/>
          </a:xfrm>
        </p:spPr>
        <p:txBody>
          <a:bodyPr/>
          <a:lstStyle/>
          <a:p>
            <a:pPr>
              <a:defRPr/>
            </a:pPr>
            <a:r>
              <a:rPr lang="en-US"/>
              <a:t>Click to edit Master title style</a:t>
            </a:r>
            <a:endParaRPr lang="en-US"/>
          </a:p>
        </p:txBody>
      </p:sp>
      <p:sp>
        <p:nvSpPr>
          <p:cNvPr id="1748185552" name="Subtitle 2"/>
          <p:cNvSpPr>
            <a:spLocks noGrp="1"/>
          </p:cNvSpPr>
          <p:nvPr>
            <p:ph type="subTitle" idx="1"/>
          </p:nvPr>
        </p:nvSpPr>
        <p:spPr bwMode="auto">
          <a:xfrm>
            <a:off x="1371600" y="3886200"/>
            <a:ext cx="6400800" cy="1752599"/>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lang="en-US"/>
              <a:t>Click to edit Master subtitle style</a:t>
            </a:r>
            <a:endParaRPr lang="en-US"/>
          </a:p>
        </p:txBody>
      </p:sp>
      <p:sp>
        <p:nvSpPr>
          <p:cNvPr id="398200062"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964664397" name="Footer Placeholder 4"/>
          <p:cNvSpPr>
            <a:spLocks noGrp="1"/>
          </p:cNvSpPr>
          <p:nvPr>
            <p:ph type="ftr" sz="quarter" idx="11"/>
          </p:nvPr>
        </p:nvSpPr>
        <p:spPr bwMode="auto"/>
        <p:txBody>
          <a:bodyPr/>
          <a:lstStyle/>
          <a:p>
            <a:pPr>
              <a:defRPr/>
            </a:pPr>
            <a:endParaRPr lang="en-US"/>
          </a:p>
        </p:txBody>
      </p:sp>
      <p:sp>
        <p:nvSpPr>
          <p:cNvPr id="21502777"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x" userDrawn="1">
  <p:cSld name="Title and Vertical Text">
    <p:spTree>
      <p:nvGrpSpPr>
        <p:cNvPr id="1" name=""/>
        <p:cNvGrpSpPr/>
        <p:nvPr/>
      </p:nvGrpSpPr>
      <p:grpSpPr bwMode="auto">
        <a:xfrm>
          <a:off x="0" y="0"/>
          <a:ext cx="0" cy="0"/>
          <a:chOff x="0" y="0"/>
          <a:chExt cx="0" cy="0"/>
        </a:xfrm>
      </p:grpSpPr>
      <p:sp>
        <p:nvSpPr>
          <p:cNvPr id="510051752" name="Title 1"/>
          <p:cNvSpPr>
            <a:spLocks noGrp="1"/>
          </p:cNvSpPr>
          <p:nvPr>
            <p:ph type="title"/>
          </p:nvPr>
        </p:nvSpPr>
        <p:spPr bwMode="auto"/>
        <p:txBody>
          <a:bodyPr/>
          <a:lstStyle/>
          <a:p>
            <a:pPr>
              <a:defRPr/>
            </a:pPr>
            <a:r>
              <a:rPr lang="en-US"/>
              <a:t>Click to edit Master title style</a:t>
            </a:r>
            <a:endParaRPr lang="en-US"/>
          </a:p>
        </p:txBody>
      </p:sp>
      <p:sp>
        <p:nvSpPr>
          <p:cNvPr id="1962346492" name="Vertical Text Placeholder 2"/>
          <p:cNvSpPr>
            <a:spLocks noGrp="1"/>
          </p:cNvSpPr>
          <p:nvPr>
            <p:ph type="body" orient="vert" idx="1"/>
          </p:nvPr>
        </p:nvSpPr>
        <p:spPr bwMode="auto"/>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641855673"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995146433" name="Footer Placeholder 4"/>
          <p:cNvSpPr>
            <a:spLocks noGrp="1"/>
          </p:cNvSpPr>
          <p:nvPr>
            <p:ph type="ftr" sz="quarter" idx="11"/>
          </p:nvPr>
        </p:nvSpPr>
        <p:spPr bwMode="auto"/>
        <p:txBody>
          <a:bodyPr/>
          <a:lstStyle/>
          <a:p>
            <a:pPr>
              <a:defRPr/>
            </a:pPr>
            <a:endParaRPr lang="en-US"/>
          </a:p>
        </p:txBody>
      </p:sp>
      <p:sp>
        <p:nvSpPr>
          <p:cNvPr id="1234832439"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itleAndTx" userDrawn="1">
  <p:cSld name="Vertical Title and Text">
    <p:spTree>
      <p:nvGrpSpPr>
        <p:cNvPr id="1" name=""/>
        <p:cNvGrpSpPr/>
        <p:nvPr/>
      </p:nvGrpSpPr>
      <p:grpSpPr bwMode="auto">
        <a:xfrm>
          <a:off x="0" y="0"/>
          <a:ext cx="0" cy="0"/>
          <a:chOff x="0" y="0"/>
          <a:chExt cx="0" cy="0"/>
        </a:xfrm>
      </p:grpSpPr>
      <p:sp>
        <p:nvSpPr>
          <p:cNvPr id="750884804" name="Vertical Title 1"/>
          <p:cNvSpPr>
            <a:spLocks noGrp="1"/>
          </p:cNvSpPr>
          <p:nvPr>
            <p:ph type="title" orient="vert"/>
          </p:nvPr>
        </p:nvSpPr>
        <p:spPr bwMode="auto">
          <a:xfrm>
            <a:off x="6629400" y="274638"/>
            <a:ext cx="2057400" cy="5851525"/>
          </a:xfrm>
        </p:spPr>
        <p:txBody>
          <a:bodyPr vert="eaVert"/>
          <a:lstStyle/>
          <a:p>
            <a:pPr>
              <a:defRPr/>
            </a:pPr>
            <a:r>
              <a:rPr lang="en-US"/>
              <a:t>Click to edit Master title style</a:t>
            </a:r>
            <a:endParaRPr lang="en-US"/>
          </a:p>
        </p:txBody>
      </p:sp>
      <p:sp>
        <p:nvSpPr>
          <p:cNvPr id="1388952654" name="Vertical Text Placeholder 2"/>
          <p:cNvSpPr>
            <a:spLocks noGrp="1"/>
          </p:cNvSpPr>
          <p:nvPr>
            <p:ph type="body" orient="vert" idx="1"/>
          </p:nvPr>
        </p:nvSpPr>
        <p:spPr bwMode="auto">
          <a:xfrm>
            <a:off x="457200" y="274638"/>
            <a:ext cx="6019800" cy="5851525"/>
          </a:xfr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254997971"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750181572" name="Footer Placeholder 4"/>
          <p:cNvSpPr>
            <a:spLocks noGrp="1"/>
          </p:cNvSpPr>
          <p:nvPr>
            <p:ph type="ftr" sz="quarter" idx="11"/>
          </p:nvPr>
        </p:nvSpPr>
        <p:spPr bwMode="auto"/>
        <p:txBody>
          <a:bodyPr/>
          <a:lstStyle/>
          <a:p>
            <a:pPr>
              <a:defRPr/>
            </a:pPr>
            <a:endParaRPr lang="en-US"/>
          </a:p>
        </p:txBody>
      </p:sp>
      <p:sp>
        <p:nvSpPr>
          <p:cNvPr id="147443139"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 userDrawn="1">
  <p:cSld name="Title and Content">
    <p:spTree>
      <p:nvGrpSpPr>
        <p:cNvPr id="1" name=""/>
        <p:cNvGrpSpPr/>
        <p:nvPr/>
      </p:nvGrpSpPr>
      <p:grpSpPr bwMode="auto">
        <a:xfrm>
          <a:off x="0" y="0"/>
          <a:ext cx="0" cy="0"/>
          <a:chOff x="0" y="0"/>
          <a:chExt cx="0" cy="0"/>
        </a:xfrm>
      </p:grpSpPr>
      <p:sp>
        <p:nvSpPr>
          <p:cNvPr id="1853879304" name="Title 1"/>
          <p:cNvSpPr>
            <a:spLocks noGrp="1"/>
          </p:cNvSpPr>
          <p:nvPr>
            <p:ph type="title"/>
          </p:nvPr>
        </p:nvSpPr>
        <p:spPr bwMode="auto"/>
        <p:txBody>
          <a:bodyPr/>
          <a:lstStyle/>
          <a:p>
            <a:pPr>
              <a:defRPr/>
            </a:pPr>
            <a:r>
              <a:rPr lang="en-US"/>
              <a:t>Click to edit Master title style</a:t>
            </a:r>
            <a:endParaRPr lang="en-US"/>
          </a:p>
        </p:txBody>
      </p:sp>
      <p:sp>
        <p:nvSpPr>
          <p:cNvPr id="1182452478" name="Content Placeholder 2"/>
          <p:cNvSpPr>
            <a:spLocks noGrp="1"/>
          </p:cNvSpPr>
          <p:nvPr>
            <p:ph idx="1"/>
          </p:nvPr>
        </p:nvSpPr>
        <p:spPr bwMode="auto"/>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667359606"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784105334" name="Footer Placeholder 4"/>
          <p:cNvSpPr>
            <a:spLocks noGrp="1"/>
          </p:cNvSpPr>
          <p:nvPr>
            <p:ph type="ftr" sz="quarter" idx="11"/>
          </p:nvPr>
        </p:nvSpPr>
        <p:spPr bwMode="auto"/>
        <p:txBody>
          <a:bodyPr/>
          <a:lstStyle/>
          <a:p>
            <a:pPr>
              <a:defRPr/>
            </a:pPr>
            <a:endParaRPr lang="en-US"/>
          </a:p>
        </p:txBody>
      </p:sp>
      <p:sp>
        <p:nvSpPr>
          <p:cNvPr id="2015466348"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secHead" userDrawn="1">
  <p:cSld name="Section Header">
    <p:spTree>
      <p:nvGrpSpPr>
        <p:cNvPr id="1" name=""/>
        <p:cNvGrpSpPr/>
        <p:nvPr/>
      </p:nvGrpSpPr>
      <p:grpSpPr bwMode="auto">
        <a:xfrm>
          <a:off x="0" y="0"/>
          <a:ext cx="0" cy="0"/>
          <a:chOff x="0" y="0"/>
          <a:chExt cx="0" cy="0"/>
        </a:xfrm>
      </p:grpSpPr>
      <p:sp>
        <p:nvSpPr>
          <p:cNvPr id="424343462" name="Title 1"/>
          <p:cNvSpPr>
            <a:spLocks noGrp="1"/>
          </p:cNvSpPr>
          <p:nvPr>
            <p:ph type="title"/>
          </p:nvPr>
        </p:nvSpPr>
        <p:spPr bwMode="auto">
          <a:xfrm>
            <a:off x="722313" y="4406900"/>
            <a:ext cx="7772400" cy="1362075"/>
          </a:xfrm>
        </p:spPr>
        <p:txBody>
          <a:bodyPr anchor="t"/>
          <a:lstStyle>
            <a:lvl1pPr algn="l">
              <a:defRPr sz="4000" b="1" cap="all"/>
            </a:lvl1pPr>
          </a:lstStyle>
          <a:p>
            <a:pPr>
              <a:defRPr/>
            </a:pPr>
            <a:r>
              <a:rPr lang="en-US"/>
              <a:t>Click to edit Master title style</a:t>
            </a:r>
            <a:endParaRPr lang="en-US"/>
          </a:p>
        </p:txBody>
      </p:sp>
      <p:sp>
        <p:nvSpPr>
          <p:cNvPr id="933628099" name="Text Placeholder 2"/>
          <p:cNvSpPr>
            <a:spLocks noGrp="1"/>
          </p:cNvSpPr>
          <p:nvPr>
            <p:ph type="body" idx="1"/>
          </p:nvPr>
        </p:nvSpPr>
        <p:spPr bwMode="auto">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defRPr/>
            </a:pPr>
            <a:r>
              <a:rPr lang="en-US"/>
              <a:t>Click to edit Master text styles</a:t>
            </a:r>
            <a:endParaRPr/>
          </a:p>
        </p:txBody>
      </p:sp>
      <p:sp>
        <p:nvSpPr>
          <p:cNvPr id="1861163527" name="Date Placeholder 3"/>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433482015" name="Footer Placeholder 4"/>
          <p:cNvSpPr>
            <a:spLocks noGrp="1"/>
          </p:cNvSpPr>
          <p:nvPr>
            <p:ph type="ftr" sz="quarter" idx="11"/>
          </p:nvPr>
        </p:nvSpPr>
        <p:spPr bwMode="auto"/>
        <p:txBody>
          <a:bodyPr/>
          <a:lstStyle/>
          <a:p>
            <a:pPr>
              <a:defRPr/>
            </a:pPr>
            <a:endParaRPr lang="en-US"/>
          </a:p>
        </p:txBody>
      </p:sp>
      <p:sp>
        <p:nvSpPr>
          <p:cNvPr id="1833447674" name="Slide Number Placeholder 5"/>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Obj" userDrawn="1">
  <p:cSld name="Two Content">
    <p:spTree>
      <p:nvGrpSpPr>
        <p:cNvPr id="1" name=""/>
        <p:cNvGrpSpPr/>
        <p:nvPr/>
      </p:nvGrpSpPr>
      <p:grpSpPr bwMode="auto">
        <a:xfrm>
          <a:off x="0" y="0"/>
          <a:ext cx="0" cy="0"/>
          <a:chOff x="0" y="0"/>
          <a:chExt cx="0" cy="0"/>
        </a:xfrm>
      </p:grpSpPr>
      <p:sp>
        <p:nvSpPr>
          <p:cNvPr id="436435254" name="Title 1"/>
          <p:cNvSpPr>
            <a:spLocks noGrp="1"/>
          </p:cNvSpPr>
          <p:nvPr>
            <p:ph type="title"/>
          </p:nvPr>
        </p:nvSpPr>
        <p:spPr bwMode="auto"/>
        <p:txBody>
          <a:bodyPr/>
          <a:lstStyle/>
          <a:p>
            <a:pPr>
              <a:defRPr/>
            </a:pPr>
            <a:r>
              <a:rPr lang="en-US"/>
              <a:t>Click to edit Master title style</a:t>
            </a:r>
            <a:endParaRPr lang="en-US"/>
          </a:p>
        </p:txBody>
      </p:sp>
      <p:sp>
        <p:nvSpPr>
          <p:cNvPr id="1734457988" name="Content Placeholder 2"/>
          <p:cNvSpPr>
            <a:spLocks noGrp="1"/>
          </p:cNvSpPr>
          <p:nvPr>
            <p:ph sz="half" idx="1"/>
          </p:nvPr>
        </p:nvSpPr>
        <p:spPr bwMode="auto">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983313242" name="Content Placeholder 3"/>
          <p:cNvSpPr>
            <a:spLocks noGrp="1"/>
          </p:cNvSpPr>
          <p:nvPr>
            <p:ph sz="half" idx="2"/>
          </p:nvPr>
        </p:nvSpPr>
        <p:spPr bwMode="auto">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200520415"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903814537" name="Footer Placeholder 5"/>
          <p:cNvSpPr>
            <a:spLocks noGrp="1"/>
          </p:cNvSpPr>
          <p:nvPr>
            <p:ph type="ftr" sz="quarter" idx="11"/>
          </p:nvPr>
        </p:nvSpPr>
        <p:spPr bwMode="auto"/>
        <p:txBody>
          <a:bodyPr/>
          <a:lstStyle/>
          <a:p>
            <a:pPr>
              <a:defRPr/>
            </a:pPr>
            <a:endParaRPr lang="en-US"/>
          </a:p>
        </p:txBody>
      </p:sp>
      <p:sp>
        <p:nvSpPr>
          <p:cNvPr id="1298847595"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TxTwoObj" userDrawn="1">
  <p:cSld name="Comparison">
    <p:spTree>
      <p:nvGrpSpPr>
        <p:cNvPr id="1" name=""/>
        <p:cNvGrpSpPr/>
        <p:nvPr/>
      </p:nvGrpSpPr>
      <p:grpSpPr bwMode="auto">
        <a:xfrm>
          <a:off x="0" y="0"/>
          <a:ext cx="0" cy="0"/>
          <a:chOff x="0" y="0"/>
          <a:chExt cx="0" cy="0"/>
        </a:xfrm>
      </p:grpSpPr>
      <p:sp>
        <p:nvSpPr>
          <p:cNvPr id="1922526500" name="Title 1"/>
          <p:cNvSpPr>
            <a:spLocks noGrp="1"/>
          </p:cNvSpPr>
          <p:nvPr>
            <p:ph type="title"/>
          </p:nvPr>
        </p:nvSpPr>
        <p:spPr bwMode="auto"/>
        <p:txBody>
          <a:bodyPr/>
          <a:lstStyle>
            <a:lvl1pPr>
              <a:defRPr/>
            </a:lvl1pPr>
          </a:lstStyle>
          <a:p>
            <a:pPr>
              <a:defRPr/>
            </a:pPr>
            <a:r>
              <a:rPr lang="en-US"/>
              <a:t>Click to edit Master title style</a:t>
            </a:r>
            <a:endParaRPr lang="en-US"/>
          </a:p>
        </p:txBody>
      </p:sp>
      <p:sp>
        <p:nvSpPr>
          <p:cNvPr id="962020210" name="Text Placeholder 2"/>
          <p:cNvSpPr>
            <a:spLocks noGrp="1"/>
          </p:cNvSpPr>
          <p:nvPr>
            <p:ph type="body" idx="1"/>
          </p:nvPr>
        </p:nvSpPr>
        <p:spPr bwMode="auto">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480790672" name="Content Placeholder 3"/>
          <p:cNvSpPr>
            <a:spLocks noGrp="1"/>
          </p:cNvSpPr>
          <p:nvPr>
            <p:ph sz="half" idx="2"/>
          </p:nvPr>
        </p:nvSpPr>
        <p:spPr bwMode="auto">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280024939" name="Text Placeholder 4"/>
          <p:cNvSpPr>
            <a:spLocks noGrp="1"/>
          </p:cNvSpPr>
          <p:nvPr>
            <p:ph type="body" sz="quarter" idx="3"/>
          </p:nvPr>
        </p:nvSpPr>
        <p:spPr bwMode="auto">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893557028" name="Content Placeholder 5"/>
          <p:cNvSpPr>
            <a:spLocks noGrp="1"/>
          </p:cNvSpPr>
          <p:nvPr>
            <p:ph sz="quarter" idx="4"/>
          </p:nvPr>
        </p:nvSpPr>
        <p:spPr bwMode="auto">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493718161" name="Date Placeholder 6"/>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245132777" name="Footer Placeholder 7"/>
          <p:cNvSpPr>
            <a:spLocks noGrp="1"/>
          </p:cNvSpPr>
          <p:nvPr>
            <p:ph type="ftr" sz="quarter" idx="11"/>
          </p:nvPr>
        </p:nvSpPr>
        <p:spPr bwMode="auto"/>
        <p:txBody>
          <a:bodyPr/>
          <a:lstStyle/>
          <a:p>
            <a:pPr>
              <a:defRPr/>
            </a:pPr>
            <a:endParaRPr lang="en-US"/>
          </a:p>
        </p:txBody>
      </p:sp>
      <p:sp>
        <p:nvSpPr>
          <p:cNvPr id="2075615885" name="Slide Number Placeholder 8"/>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Only" userDrawn="1">
  <p:cSld name="Title Only">
    <p:spTree>
      <p:nvGrpSpPr>
        <p:cNvPr id="1" name=""/>
        <p:cNvGrpSpPr/>
        <p:nvPr/>
      </p:nvGrpSpPr>
      <p:grpSpPr bwMode="auto">
        <a:xfrm>
          <a:off x="0" y="0"/>
          <a:ext cx="0" cy="0"/>
          <a:chOff x="0" y="0"/>
          <a:chExt cx="0" cy="0"/>
        </a:xfrm>
      </p:grpSpPr>
      <p:sp>
        <p:nvSpPr>
          <p:cNvPr id="539934378" name="Title 1"/>
          <p:cNvSpPr>
            <a:spLocks noGrp="1"/>
          </p:cNvSpPr>
          <p:nvPr>
            <p:ph type="title"/>
          </p:nvPr>
        </p:nvSpPr>
        <p:spPr bwMode="auto"/>
        <p:txBody>
          <a:bodyPr/>
          <a:lstStyle/>
          <a:p>
            <a:pPr>
              <a:defRPr/>
            </a:pPr>
            <a:r>
              <a:rPr lang="en-US"/>
              <a:t>Click to edit Master title style</a:t>
            </a:r>
            <a:endParaRPr lang="en-US"/>
          </a:p>
        </p:txBody>
      </p:sp>
      <p:sp>
        <p:nvSpPr>
          <p:cNvPr id="1029394107" name="Date Placeholder 2"/>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42857723" name="Footer Placeholder 3"/>
          <p:cNvSpPr>
            <a:spLocks noGrp="1"/>
          </p:cNvSpPr>
          <p:nvPr>
            <p:ph type="ftr" sz="quarter" idx="11"/>
          </p:nvPr>
        </p:nvSpPr>
        <p:spPr bwMode="auto"/>
        <p:txBody>
          <a:bodyPr/>
          <a:lstStyle/>
          <a:p>
            <a:pPr>
              <a:defRPr/>
            </a:pPr>
            <a:endParaRPr lang="en-US"/>
          </a:p>
        </p:txBody>
      </p:sp>
      <p:sp>
        <p:nvSpPr>
          <p:cNvPr id="1677735760" name="Slide Number Placeholder 4"/>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blank" userDrawn="1">
  <p:cSld name="Blank">
    <p:spTree>
      <p:nvGrpSpPr>
        <p:cNvPr id="1" name=""/>
        <p:cNvGrpSpPr/>
        <p:nvPr/>
      </p:nvGrpSpPr>
      <p:grpSpPr bwMode="auto">
        <a:xfrm>
          <a:off x="0" y="0"/>
          <a:ext cx="0" cy="0"/>
          <a:chOff x="0" y="0"/>
          <a:chExt cx="0" cy="0"/>
        </a:xfrm>
      </p:grpSpPr>
      <p:sp>
        <p:nvSpPr>
          <p:cNvPr id="1513308350" name="Date Placeholder 1"/>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1786840922" name="Footer Placeholder 2"/>
          <p:cNvSpPr>
            <a:spLocks noGrp="1"/>
          </p:cNvSpPr>
          <p:nvPr>
            <p:ph type="ftr" sz="quarter" idx="11"/>
          </p:nvPr>
        </p:nvSpPr>
        <p:spPr bwMode="auto"/>
        <p:txBody>
          <a:bodyPr/>
          <a:lstStyle/>
          <a:p>
            <a:pPr>
              <a:defRPr/>
            </a:pPr>
            <a:endParaRPr lang="en-US"/>
          </a:p>
        </p:txBody>
      </p:sp>
      <p:sp>
        <p:nvSpPr>
          <p:cNvPr id="1289897825" name="Slide Number Placeholder 3"/>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Tx" userDrawn="1">
  <p:cSld name="Content with Caption">
    <p:spTree>
      <p:nvGrpSpPr>
        <p:cNvPr id="1" name=""/>
        <p:cNvGrpSpPr/>
        <p:nvPr/>
      </p:nvGrpSpPr>
      <p:grpSpPr bwMode="auto">
        <a:xfrm>
          <a:off x="0" y="0"/>
          <a:ext cx="0" cy="0"/>
          <a:chOff x="0" y="0"/>
          <a:chExt cx="0" cy="0"/>
        </a:xfrm>
      </p:grpSpPr>
      <p:sp>
        <p:nvSpPr>
          <p:cNvPr id="1039204951" name="Title 1"/>
          <p:cNvSpPr>
            <a:spLocks noGrp="1"/>
          </p:cNvSpPr>
          <p:nvPr>
            <p:ph type="title"/>
          </p:nvPr>
        </p:nvSpPr>
        <p:spPr bwMode="auto">
          <a:xfrm>
            <a:off x="457200" y="273050"/>
            <a:ext cx="3008313" cy="1162050"/>
          </a:xfrm>
        </p:spPr>
        <p:txBody>
          <a:bodyPr anchor="b"/>
          <a:lstStyle>
            <a:lvl1pPr algn="l">
              <a:defRPr sz="2000" b="1"/>
            </a:lvl1pPr>
          </a:lstStyle>
          <a:p>
            <a:pPr>
              <a:defRPr/>
            </a:pPr>
            <a:r>
              <a:rPr lang="en-US"/>
              <a:t>Click to edit Master title style</a:t>
            </a:r>
            <a:endParaRPr lang="en-US"/>
          </a:p>
        </p:txBody>
      </p:sp>
      <p:sp>
        <p:nvSpPr>
          <p:cNvPr id="2118823037" name="Content Placeholder 2"/>
          <p:cNvSpPr>
            <a:spLocks noGrp="1"/>
          </p:cNvSpPr>
          <p:nvPr>
            <p:ph idx="1"/>
          </p:nvPr>
        </p:nvSpPr>
        <p:spPr bwMode="auto">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827408989" name="Text Placeholder 3"/>
          <p:cNvSpPr>
            <a:spLocks noGrp="1"/>
          </p:cNvSpPr>
          <p:nvPr>
            <p:ph type="body" sz="half" idx="2"/>
          </p:nvPr>
        </p:nvSpPr>
        <p:spPr bwMode="auto">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707046223"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638475483" name="Footer Placeholder 5"/>
          <p:cNvSpPr>
            <a:spLocks noGrp="1"/>
          </p:cNvSpPr>
          <p:nvPr>
            <p:ph type="ftr" sz="quarter" idx="11"/>
          </p:nvPr>
        </p:nvSpPr>
        <p:spPr bwMode="auto"/>
        <p:txBody>
          <a:bodyPr/>
          <a:lstStyle/>
          <a:p>
            <a:pPr>
              <a:defRPr/>
            </a:pPr>
            <a:endParaRPr lang="en-US"/>
          </a:p>
        </p:txBody>
      </p:sp>
      <p:sp>
        <p:nvSpPr>
          <p:cNvPr id="1716758673"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picTx" userDrawn="1">
  <p:cSld name="Picture with Caption">
    <p:spTree>
      <p:nvGrpSpPr>
        <p:cNvPr id="1" name=""/>
        <p:cNvGrpSpPr/>
        <p:nvPr/>
      </p:nvGrpSpPr>
      <p:grpSpPr bwMode="auto">
        <a:xfrm>
          <a:off x="0" y="0"/>
          <a:ext cx="0" cy="0"/>
          <a:chOff x="0" y="0"/>
          <a:chExt cx="0" cy="0"/>
        </a:xfrm>
      </p:grpSpPr>
      <p:sp>
        <p:nvSpPr>
          <p:cNvPr id="1011124022" name="Title 1"/>
          <p:cNvSpPr>
            <a:spLocks noGrp="1"/>
          </p:cNvSpPr>
          <p:nvPr>
            <p:ph type="title"/>
          </p:nvPr>
        </p:nvSpPr>
        <p:spPr bwMode="auto">
          <a:xfrm>
            <a:off x="1792288" y="4800600"/>
            <a:ext cx="5486400" cy="566738"/>
          </a:xfrm>
        </p:spPr>
        <p:txBody>
          <a:bodyPr anchor="b"/>
          <a:lstStyle>
            <a:lvl1pPr algn="l">
              <a:defRPr sz="2000" b="1"/>
            </a:lvl1pPr>
          </a:lstStyle>
          <a:p>
            <a:pPr>
              <a:defRPr/>
            </a:pPr>
            <a:r>
              <a:rPr lang="en-US"/>
              <a:t>Click to edit Master title style</a:t>
            </a:r>
            <a:endParaRPr lang="en-US"/>
          </a:p>
        </p:txBody>
      </p:sp>
      <p:sp>
        <p:nvSpPr>
          <p:cNvPr id="78973512" name="Picture Placeholder 2"/>
          <p:cNvSpPr>
            <a:spLocks noGrp="1"/>
          </p:cNvSpPr>
          <p:nvPr>
            <p:ph type="pic" idx="1"/>
          </p:nvPr>
        </p:nvSpPr>
        <p:spPr bwMode="auto">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endParaRPr lang="en-US"/>
          </a:p>
        </p:txBody>
      </p:sp>
      <p:sp>
        <p:nvSpPr>
          <p:cNvPr id="1008743235" name="Text Placeholder 3"/>
          <p:cNvSpPr>
            <a:spLocks noGrp="1"/>
          </p:cNvSpPr>
          <p:nvPr>
            <p:ph type="body" sz="half" idx="2"/>
          </p:nvPr>
        </p:nvSpPr>
        <p:spPr bwMode="auto">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841843152" name="Date Placeholder 4"/>
          <p:cNvSpPr>
            <a:spLocks noGrp="1"/>
          </p:cNvSpPr>
          <p:nvPr>
            <p:ph type="dt" sz="half" idx="10"/>
          </p:nvPr>
        </p:nvSpPr>
        <p:spPr bwMode="auto"/>
        <p:txBody>
          <a:bodyPr/>
          <a:lstStyle/>
          <a:p>
            <a:pPr>
              <a:defRPr/>
            </a:pPr>
            <a:fld id="{5BCAD085-E8A6-8845-BD4E-CB4CCA059FC4}" type="datetimeFigureOut">
              <a:rPr lang="en-US"/>
              <a:t>1/27/13</a:t>
            </a:fld>
            <a:endParaRPr lang="en-US"/>
          </a:p>
        </p:txBody>
      </p:sp>
      <p:sp>
        <p:nvSpPr>
          <p:cNvPr id="925557576" name="Footer Placeholder 5"/>
          <p:cNvSpPr>
            <a:spLocks noGrp="1"/>
          </p:cNvSpPr>
          <p:nvPr>
            <p:ph type="ftr" sz="quarter" idx="11"/>
          </p:nvPr>
        </p:nvSpPr>
        <p:spPr bwMode="auto"/>
        <p:txBody>
          <a:bodyPr/>
          <a:lstStyle/>
          <a:p>
            <a:pPr>
              <a:defRPr/>
            </a:pPr>
            <a:endParaRPr lang="en-US"/>
          </a:p>
        </p:txBody>
      </p:sp>
      <p:sp>
        <p:nvSpPr>
          <p:cNvPr id="1859436266" name="Slide Number Placeholder 6"/>
          <p:cNvSpPr>
            <a:spLocks noGrp="1"/>
          </p:cNvSpPr>
          <p:nvPr>
            <p:ph type="sldNum" sz="quarter" idx="12"/>
          </p:nvPr>
        </p:nvSpPr>
        <p:spPr bwMode="auto"/>
        <p:txBody>
          <a:bodyPr/>
          <a:lstStyle/>
          <a:p>
            <a:pPr>
              <a:defRPr/>
            </a:pPr>
            <a:fld id="{C1FF6DA9-008F-8B48-92A6-B652298478BF}" type="slidenum">
              <a:rPr lang="en-US"/>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p:cNvGrpSpPr/>
        <p:nvPr/>
      </p:nvGrpSpPr>
      <p:grpSpPr bwMode="auto">
        <a:xfrm>
          <a:off x="0" y="0"/>
          <a:ext cx="0" cy="0"/>
          <a:chOff x="0" y="0"/>
          <a:chExt cx="0" cy="0"/>
        </a:xfrm>
      </p:grpSpPr>
      <p:sp>
        <p:nvSpPr>
          <p:cNvPr id="77115316" name="Title Placeholder 1"/>
          <p:cNvSpPr>
            <a:spLocks noGrp="1"/>
          </p:cNvSpPr>
          <p:nvPr>
            <p:ph type="title"/>
          </p:nvPr>
        </p:nvSpPr>
        <p:spPr bwMode="auto">
          <a:xfrm>
            <a:off x="457200" y="274638"/>
            <a:ext cx="8229600" cy="1143000"/>
          </a:xfrm>
          <a:prstGeom prst="rect">
            <a:avLst/>
          </a:prstGeom>
        </p:spPr>
        <p:txBody>
          <a:bodyPr vert="horz" lIns="91440" tIns="45720" rIns="91440" bIns="45720" rtlCol="0" anchor="ctr">
            <a:normAutofit/>
          </a:bodyPr>
          <a:lstStyle/>
          <a:p>
            <a:pPr>
              <a:defRPr/>
            </a:pPr>
            <a:r>
              <a:rPr lang="en-US"/>
              <a:t>Click to edit Master title style</a:t>
            </a:r>
            <a:endParaRPr lang="en-US"/>
          </a:p>
        </p:txBody>
      </p:sp>
      <p:sp>
        <p:nvSpPr>
          <p:cNvPr id="1209838883" name="Text Placeholder 2"/>
          <p:cNvSpPr>
            <a:spLocks noGrp="1"/>
          </p:cNvSpPr>
          <p:nvPr>
            <p:ph type="body" idx="1"/>
          </p:nvPr>
        </p:nvSpPr>
        <p:spPr bwMode="auto">
          <a:xfrm>
            <a:off x="457200" y="1600200"/>
            <a:ext cx="8229600" cy="4525963"/>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1519181615" name="Date Placeholder 3"/>
          <p:cNvSpPr>
            <a:spLocks noGrp="1"/>
          </p:cNvSpPr>
          <p:nvPr>
            <p:ph type="dt" sz="half" idx="2"/>
          </p:nvPr>
        </p:nvSpPr>
        <p:spPr bwMode="auto">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5BCAD085-E8A6-8845-BD4E-CB4CCA059FC4}" type="datetimeFigureOut">
              <a:rPr lang="en-US"/>
              <a:t>1/27/13</a:t>
            </a:fld>
            <a:endParaRPr lang="en-US"/>
          </a:p>
        </p:txBody>
      </p:sp>
      <p:sp>
        <p:nvSpPr>
          <p:cNvPr id="949936230" name="Footer Placeholder 4"/>
          <p:cNvSpPr>
            <a:spLocks noGrp="1"/>
          </p:cNvSpPr>
          <p:nvPr>
            <p:ph type="ftr" sz="quarter" idx="3"/>
          </p:nvPr>
        </p:nvSpPr>
        <p:spPr bwMode="auto">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586239461" name="Slide Number Placeholder 5"/>
          <p:cNvSpPr>
            <a:spLocks noGrp="1"/>
          </p:cNvSpPr>
          <p:nvPr>
            <p:ph type="sldNum" sz="quarter" idx="4"/>
          </p:nvPr>
        </p:nvSpPr>
        <p:spPr bwMode="auto">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C1FF6DA9-008F-8B48-92A6-B652298478BF}" type="slidenum">
              <a:rPr lang="en-US"/>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a:spcBef>
          <a:spcPts val="0"/>
        </a:spcBef>
        <a:buNone/>
        <a:defRPr sz="4400">
          <a:solidFill>
            <a:schemeClr val="tx1"/>
          </a:solidFill>
          <a:latin typeface="+mj-lt"/>
          <a:ea typeface="+mj-ea"/>
          <a:cs typeface="+mj-cs"/>
        </a:defRPr>
      </a:lvl1pPr>
    </p:titleStyle>
    <p:body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600"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p:bodyStyle>
    <p:otherStyle>
      <a:defPPr>
        <a:defRPr lang="en-US"/>
      </a:defPPr>
      <a:lvl1pPr marL="0" algn="l" defTabSz="457200" rtl="0">
        <a:defRPr sz="1800">
          <a:solidFill>
            <a:schemeClr val="tx1"/>
          </a:solidFill>
          <a:latin typeface="+mn-lt"/>
          <a:ea typeface="+mn-ea"/>
          <a:cs typeface="+mn-cs"/>
        </a:defRPr>
      </a:lvl1pPr>
      <a:lvl2pPr marL="457200" algn="l" defTabSz="457200" rtl="0">
        <a:defRPr sz="1800">
          <a:solidFill>
            <a:schemeClr val="tx1"/>
          </a:solidFill>
          <a:latin typeface="+mn-lt"/>
          <a:ea typeface="+mn-ea"/>
          <a:cs typeface="+mn-cs"/>
        </a:defRPr>
      </a:lvl2pPr>
      <a:lvl3pPr marL="914400" algn="l" defTabSz="457200" rtl="0">
        <a:defRPr sz="1800">
          <a:solidFill>
            <a:schemeClr val="tx1"/>
          </a:solidFill>
          <a:latin typeface="+mn-lt"/>
          <a:ea typeface="+mn-ea"/>
          <a:cs typeface="+mn-cs"/>
        </a:defRPr>
      </a:lvl3pPr>
      <a:lvl4pPr marL="1371600" algn="l" defTabSz="457200" rtl="0">
        <a:defRPr sz="1800">
          <a:solidFill>
            <a:schemeClr val="tx1"/>
          </a:solidFill>
          <a:latin typeface="+mn-lt"/>
          <a:ea typeface="+mn-ea"/>
          <a:cs typeface="+mn-cs"/>
        </a:defRPr>
      </a:lvl4pPr>
      <a:lvl5pPr marL="1828800" algn="l" defTabSz="457200" rtl="0">
        <a:defRPr sz="1800">
          <a:solidFill>
            <a:schemeClr val="tx1"/>
          </a:solidFill>
          <a:latin typeface="+mn-lt"/>
          <a:ea typeface="+mn-ea"/>
          <a:cs typeface="+mn-cs"/>
        </a:defRPr>
      </a:lvl5pPr>
      <a:lvl6pPr marL="2286000" algn="l" defTabSz="457200" rtl="0">
        <a:defRPr sz="1800">
          <a:solidFill>
            <a:schemeClr val="tx1"/>
          </a:solidFill>
          <a:latin typeface="+mn-lt"/>
          <a:ea typeface="+mn-ea"/>
          <a:cs typeface="+mn-cs"/>
        </a:defRPr>
      </a:lvl6pPr>
      <a:lvl7pPr marL="2743200" algn="l" defTabSz="457200" rtl="0">
        <a:defRPr sz="1800">
          <a:solidFill>
            <a:schemeClr val="tx1"/>
          </a:solidFill>
          <a:latin typeface="+mn-lt"/>
          <a:ea typeface="+mn-ea"/>
          <a:cs typeface="+mn-cs"/>
        </a:defRPr>
      </a:lvl7pPr>
      <a:lvl8pPr marL="3200400" algn="l" defTabSz="457200" rtl="0">
        <a:defRPr sz="1800">
          <a:solidFill>
            <a:schemeClr val="tx1"/>
          </a:solidFill>
          <a:latin typeface="+mn-lt"/>
          <a:ea typeface="+mn-ea"/>
          <a:cs typeface="+mn-cs"/>
        </a:defRPr>
      </a:lvl8pPr>
      <a:lvl9pPr marL="3657600" algn="l" defTabSz="457200" rtl="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8.jpg"/><Relationship Id="rId4" Type="http://schemas.openxmlformats.org/officeDocument/2006/relationships/image" Target="../media/image9.jpg"/><Relationship Id="rId5" Type="http://schemas.openxmlformats.org/officeDocument/2006/relationships/image" Target="../media/image10.jp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1.jpg"/><Relationship Id="rId4" Type="http://schemas.openxmlformats.org/officeDocument/2006/relationships/image" Target="../media/image12.png"/><Relationship Id="rId5" Type="http://schemas.openxmlformats.org/officeDocument/2006/relationships/image" Target="../media/image13.jpg"/><Relationship Id="rId6" Type="http://schemas.openxmlformats.org/officeDocument/2006/relationships/image" Target="../media/image14.png"/><Relationship Id="rId7" Type="http://schemas.openxmlformats.org/officeDocument/2006/relationships/image" Target="../media/image15.jpg"/><Relationship Id="rId8" Type="http://schemas.openxmlformats.org/officeDocument/2006/relationships/image" Target="../media/image16.png"/><Relationship Id="rId9" Type="http://schemas.openxmlformats.org/officeDocument/2006/relationships/image" Target="../media/image17.jp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1.jpg"/><Relationship Id="rId4" Type="http://schemas.openxmlformats.org/officeDocument/2006/relationships/image" Target="../media/image12.png"/><Relationship Id="rId5" Type="http://schemas.openxmlformats.org/officeDocument/2006/relationships/image" Target="../media/image13.jpg"/><Relationship Id="rId6" Type="http://schemas.openxmlformats.org/officeDocument/2006/relationships/image" Target="../media/image18.png"/><Relationship Id="rId7" Type="http://schemas.openxmlformats.org/officeDocument/2006/relationships/image" Target="../media/image14.png"/><Relationship Id="rId8" Type="http://schemas.openxmlformats.org/officeDocument/2006/relationships/image" Target="../media/image15.jpg"/><Relationship Id="rId9" Type="http://schemas.openxmlformats.org/officeDocument/2006/relationships/image" Target="../media/image19.png"/><Relationship Id="rId10" Type="http://schemas.openxmlformats.org/officeDocument/2006/relationships/image" Target="../media/image16.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20.png"/><Relationship Id="rId4" Type="http://schemas.openxmlformats.org/officeDocument/2006/relationships/image" Target="../media/image18.png"/><Relationship Id="rId5" Type="http://schemas.openxmlformats.org/officeDocument/2006/relationships/image" Target="../media/image21.png"/><Relationship Id="rId6" Type="http://schemas.openxmlformats.org/officeDocument/2006/relationships/image" Target="../media/image22.png"/><Relationship Id="rId7" Type="http://schemas.openxmlformats.org/officeDocument/2006/relationships/image" Target="../media/image23.png"/><Relationship Id="rId8" Type="http://schemas.openxmlformats.org/officeDocument/2006/relationships/image" Target="../media/image24.png"/><Relationship Id="rId9" Type="http://schemas.openxmlformats.org/officeDocument/2006/relationships/image" Target="../media/image25.png"/><Relationship Id="rId10" Type="http://schemas.openxmlformats.org/officeDocument/2006/relationships/image" Target="../media/image26.jp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27.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hyperlink" Target="https://data.europa.eu/doi/10.2875/2169577" TargetMode="Externa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28.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9.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30.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30.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hyperlink" Target="https://data.europa.eu/doi/10.2875/2169577" TargetMode="Externa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 Id="rId3" Type="http://schemas.openxmlformats.org/officeDocument/2006/relationships/image" Target="../media/image32.jpg"/></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 Id="rId3" Type="http://schemas.openxmlformats.org/officeDocument/2006/relationships/hyperlink" Target="https://archive.ics.uci.edu/dataset/529/early+stage+diabetes+risk+prediction+dataset" TargetMode="External"/><Relationship Id="rId4" Type="http://schemas.openxmlformats.org/officeDocument/2006/relationships/hyperlink" Target="https://opendata.muenchen.de/dataset/oktoberfest/resource/e0f664cf-6dd9-4743-bd2b-81a8b18bd1d2" TargetMode="External"/><Relationship Id="rId5" Type="http://schemas.openxmlformats.org/officeDocument/2006/relationships/hyperlink" Target="https://archive.ics.uci.edu/dataset/848/secondary+mushroom+dataset" TargetMode="External"/><Relationship Id="rId6" Type="http://schemas.openxmlformats.org/officeDocument/2006/relationships/hyperlink" Target="https://archive.ics.uci.edu/dataset/579/myocardial+infarction+complications" TargetMode="External"/><Relationship Id="rId7" Type="http://schemas.openxmlformats.org/officeDocument/2006/relationships/hyperlink" Target="https://archive.ics.uci.edu/dataset/186/wine+quality" TargetMode="External"/><Relationship Id="rId8" Type="http://schemas.openxmlformats.org/officeDocument/2006/relationships/hyperlink" Target="https://archive.ics.uci.edu/dataset/1/abalone" TargetMode="External"/><Relationship Id="rId9" Type="http://schemas.openxmlformats.org/officeDocument/2006/relationships/hyperlink" Target="https://archive.ics.uci.edu/dataset/46/hepatitis" TargetMode="External"/><Relationship Id="rId10" Type="http://schemas.openxmlformats.org/officeDocument/2006/relationships/hyperlink" Target="https://www.kaggle.com/datasets/marius2303/medical-condition-prediction-dataset" TargetMode="External"/><Relationship Id="rId11" Type="http://schemas.openxmlformats.org/officeDocument/2006/relationships/hyperlink" Target="https://archive.ics.uci.edu/dataset/15/breast+cancer+wisconsin+original" TargetMode="Externa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hyperlink" Target="https://ubc-mds.github.io/abalone_age_classification/Project_report_milestone2.html" TargetMode="Externa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 Id="rId3" Type="http://schemas.openxmlformats.org/officeDocument/2006/relationships/image" Target="../media/image33.png"/><Relationship Id="rId4" Type="http://schemas.openxmlformats.org/officeDocument/2006/relationships/hyperlink" Target="https://canal.uned.es/video/5dd25b9f5578f275e407dd88" TargetMode="External"/><Relationship Id="rId5" Type="http://schemas.openxmlformats.org/officeDocument/2006/relationships/hyperlink" Target="https://bookdown.org/content/30d75162-d57a-42d1-b26f-77d5c56b20a6/" TargetMode="External"/><Relationship Id="rId6" Type="http://schemas.openxmlformats.org/officeDocument/2006/relationships/hyperlink" Target="https://proceedings.neurips.cc/paper_files/paper/2013/file/e3796ae838835da0b6f6ea37bcf8bcb7-Paper.pdf" TargetMode="External"/><Relationship Id="rId7" Type="http://schemas.openxmlformats.org/officeDocument/2006/relationships/hyperlink" Target="https://www.researchgate.net/publication/377565848_Predicting_the_age_of_Abalones" TargetMode="External"/><Relationship Id="rId8" Type="http://schemas.openxmlformats.org/officeDocument/2006/relationships/hyperlink" Target="https://bookdown.org/ssjackson300/Machine-Learning-Lecture-Notes/the-lasso.html" TargetMode="External"/><Relationship Id="rId9" Type="http://schemas.openxmlformats.org/officeDocument/2006/relationships/hyperlink" Target="https://r4ds.github.io/bookclub-tmwr/" TargetMode="External"/></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hyperlink" Target="https://doi.org/10.1007/s42979-021-00815-1" TargetMode="External"/><Relationship Id="rId4" Type="http://schemas.openxmlformats.org/officeDocument/2006/relationships/hyperlink" Target="https://doi.org/10.1007/s42979-021-00592-x" TargetMode="External"/><Relationship Id="rId5" Type="http://schemas.openxmlformats.org/officeDocument/2006/relationships/hyperlink" Target="https://commons.wikimedia.org/w/index.php?title=User:TseKiChun&amp;action=edit&amp;redlink=1" TargetMode="External"/><Relationship Id="rId6" Type="http://schemas.openxmlformats.org/officeDocument/2006/relationships/hyperlink" Target="https://creativecommons.org/licenses/by-sa/4.0/deed.en" TargetMode="External"/></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57817756" name="Title 1"/>
          <p:cNvSpPr>
            <a:spLocks noGrp="1"/>
          </p:cNvSpPr>
          <p:nvPr>
            <p:ph type="ctrTitle"/>
          </p:nvPr>
        </p:nvSpPr>
        <p:spPr bwMode="auto"/>
        <p:txBody>
          <a:bodyPr/>
          <a:lstStyle/>
          <a:p>
            <a:pPr>
              <a:defRPr/>
            </a:pPr>
            <a:r>
              <a:rPr lang="de-DE" sz="4400" b="1">
                <a:solidFill>
                  <a:srgbClr val="000000"/>
                </a:solidFill>
              </a:rPr>
              <a:t>Machine Learning in R</a:t>
            </a:r>
            <a:endParaRPr/>
          </a:p>
        </p:txBody>
      </p:sp>
      <p:sp>
        <p:nvSpPr>
          <p:cNvPr id="394677943" name="Subtitle 2"/>
          <p:cNvSpPr>
            <a:spLocks noGrp="1"/>
          </p:cNvSpPr>
          <p:nvPr>
            <p:ph type="subTitle" idx="1"/>
          </p:nvPr>
        </p:nvSpPr>
        <p:spPr bwMode="auto"/>
        <p:txBody>
          <a:bodyPr/>
          <a:lstStyle/>
          <a:p>
            <a:pPr>
              <a:defRPr/>
            </a:pPr>
            <a:r>
              <a:rPr lang="de-DE" sz="2800" b="0">
                <a:solidFill>
                  <a:srgbClr val="505050"/>
                </a:solidFill>
              </a:rPr>
              <a:t>BMSL, 25.10.2025</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596658215" name="Title 1"/>
          <p:cNvSpPr>
            <a:spLocks noGrp="1"/>
          </p:cNvSpPr>
          <p:nvPr>
            <p:ph type="title"/>
          </p:nvPr>
        </p:nvSpPr>
        <p:spPr bwMode="auto"/>
        <p:txBody>
          <a:bodyPr/>
          <a:lstStyle>
            <a:lvl1pPr>
              <a:defRPr/>
            </a:lvl1pPr>
          </a:lstStyle>
          <a:p>
            <a:pPr>
              <a:defRPr/>
            </a:pPr>
            <a:r>
              <a:rPr lang="de-DE" i="1"/>
              <a:t>tidyverse </a:t>
            </a:r>
            <a:r>
              <a:rPr lang="de-DE"/>
              <a:t>Refresher</a:t>
            </a:r>
            <a:endParaRPr/>
          </a:p>
        </p:txBody>
      </p:sp>
      <p:sp>
        <p:nvSpPr>
          <p:cNvPr id="1714564401" name="Text Placeholder 2"/>
          <p:cNvSpPr>
            <a:spLocks noGrp="1"/>
          </p:cNvSpPr>
          <p:nvPr>
            <p:ph type="body" idx="1"/>
          </p:nvPr>
        </p:nvSpPr>
        <p:spPr bwMode="auto">
          <a:xfrm flipH="0" flipV="0">
            <a:off x="457200" y="1247772"/>
            <a:ext cx="4040185" cy="523873"/>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Data manipulation</a:t>
            </a:r>
            <a:endParaRPr/>
          </a:p>
        </p:txBody>
      </p:sp>
      <p:sp>
        <p:nvSpPr>
          <p:cNvPr id="1708532523" name="Content Placeholder 3"/>
          <p:cNvSpPr>
            <a:spLocks noGrp="1"/>
          </p:cNvSpPr>
          <p:nvPr>
            <p:ph sz="half" idx="2"/>
          </p:nvPr>
        </p:nvSpPr>
        <p:spPr bwMode="auto">
          <a:xfrm flipH="0" flipV="0">
            <a:off x="457200" y="1695448"/>
            <a:ext cx="4040185" cy="4430711"/>
          </a:xfrm>
        </p:spPr>
        <p:txBody>
          <a:bodyPr vertOverflow="overflow" horzOverflow="overflow" vert="horz" wrap="square" lIns="91440" tIns="45720" rIns="91440" bIns="45720" numCol="1" spcCol="0" rtlCol="0" fromWordArt="0" anchor="t" anchorCtr="0" forceAA="0" upright="0" compatLnSpc="0">
            <a:normAutofit fontScale="95000" lnSpcReduction="1000"/>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buFont typeface="Wingdings"/>
              <a:buChar char="§"/>
              <a:defRPr/>
            </a:pPr>
            <a:r>
              <a:rPr lang="de-DE" b="1"/>
              <a:t>read_csv()</a:t>
            </a:r>
            <a:r>
              <a:rPr lang="de-DE"/>
              <a:t>, </a:t>
            </a:r>
            <a:r>
              <a:rPr lang="de-DE" b="1"/>
              <a:t>read_tsv</a:t>
            </a:r>
            <a:r>
              <a:rPr lang="de-DE"/>
              <a:t>()</a:t>
            </a:r>
            <a:endParaRPr lang="de-DE"/>
          </a:p>
          <a:p>
            <a:pPr>
              <a:buFont typeface="Wingdings"/>
              <a:buChar char="§"/>
              <a:defRPr/>
            </a:pPr>
            <a:r>
              <a:rPr lang="de-DE" b="1"/>
              <a:t>%&gt;% </a:t>
            </a:r>
            <a:r>
              <a:rPr lang="de-DE" b="0"/>
              <a:t>pipe output to next fxn</a:t>
            </a:r>
            <a:endParaRPr b="0"/>
          </a:p>
          <a:p>
            <a:pPr>
              <a:buFont typeface="Wingdings"/>
              <a:buChar char="§"/>
              <a:defRPr/>
            </a:pPr>
            <a:r>
              <a:rPr lang="de-DE" b="1"/>
              <a:t>filter</a:t>
            </a:r>
            <a:r>
              <a:rPr lang="de-DE"/>
              <a:t>() rows</a:t>
            </a:r>
            <a:endParaRPr lang="de-DE"/>
          </a:p>
          <a:p>
            <a:pPr>
              <a:buFont typeface="Wingdings"/>
              <a:buChar char="§"/>
              <a:defRPr/>
            </a:pPr>
            <a:r>
              <a:rPr lang="de-DE" b="1"/>
              <a:t>select</a:t>
            </a:r>
            <a:r>
              <a:rPr lang="de-DE"/>
              <a:t>()</a:t>
            </a:r>
            <a:r>
              <a:rPr lang="de-DE"/>
              <a:t> columns</a:t>
            </a:r>
            <a:endParaRPr lang="de-DE"/>
          </a:p>
          <a:p>
            <a:pPr>
              <a:buFont typeface="Wingdings"/>
              <a:buChar char="§"/>
              <a:defRPr/>
            </a:pPr>
            <a:r>
              <a:rPr lang="de-DE" b="1"/>
              <a:t>arrange</a:t>
            </a:r>
            <a:r>
              <a:rPr lang="de-DE"/>
              <a:t>() rows based on col</a:t>
            </a:r>
            <a:endParaRPr lang="de-DE"/>
          </a:p>
          <a:p>
            <a:pPr>
              <a:buFont typeface="Wingdings"/>
              <a:buChar char="§"/>
              <a:defRPr/>
            </a:pPr>
            <a:r>
              <a:rPr lang="de-DE" b="1"/>
              <a:t>group_by</a:t>
            </a:r>
            <a:r>
              <a:rPr lang="de-DE"/>
              <a:t>() a col‘s values</a:t>
            </a:r>
            <a:endParaRPr lang="de-DE"/>
          </a:p>
          <a:p>
            <a:pPr>
              <a:buFont typeface="Wingdings"/>
              <a:buChar char="§"/>
              <a:defRPr/>
            </a:pPr>
            <a:r>
              <a:rPr lang="de-DE" b="1"/>
              <a:t>summarise</a:t>
            </a:r>
            <a:r>
              <a:rPr lang="de-DE"/>
              <a:t>() wrt. group</a:t>
            </a:r>
            <a:endParaRPr lang="de-DE"/>
          </a:p>
          <a:p>
            <a:pPr>
              <a:buFont typeface="Wingdings"/>
              <a:buChar char="§"/>
              <a:defRPr/>
            </a:pPr>
            <a:r>
              <a:rPr lang="de-DE" b="1"/>
              <a:t>mutate</a:t>
            </a:r>
            <a:r>
              <a:rPr lang="de-DE"/>
              <a:t>() new/existing cols</a:t>
            </a:r>
            <a:endParaRPr lang="de-DE"/>
          </a:p>
          <a:p>
            <a:pPr>
              <a:buFont typeface="Wingdings"/>
              <a:buChar char="§"/>
              <a:defRPr/>
            </a:pPr>
            <a:r>
              <a:rPr lang="de-DE" b="1"/>
              <a:t>pivot_longer</a:t>
            </a:r>
            <a:r>
              <a:rPr lang="de-DE"/>
              <a:t>() cols to rows</a:t>
            </a:r>
            <a:endParaRPr lang="de-DE"/>
          </a:p>
          <a:p>
            <a:pPr>
              <a:buFont typeface="Wingdings"/>
              <a:buChar char="§"/>
              <a:defRPr/>
            </a:pPr>
            <a:r>
              <a:rPr lang="de-DE" b="1"/>
              <a:t>pivot_wider</a:t>
            </a:r>
            <a:r>
              <a:rPr lang="de-DE"/>
              <a:t>() rows to cols</a:t>
            </a:r>
            <a:endParaRPr lang="de-DE"/>
          </a:p>
          <a:p>
            <a:pPr>
              <a:buFont typeface="Wingdings"/>
              <a:buChar char="§"/>
              <a:defRPr/>
            </a:pPr>
            <a:endParaRPr lang="de-DE"/>
          </a:p>
          <a:p>
            <a:pPr>
              <a:buFont typeface="Wingdings"/>
              <a:buChar char="§"/>
              <a:defRPr/>
            </a:pPr>
            <a:endParaRPr/>
          </a:p>
        </p:txBody>
      </p:sp>
      <p:sp>
        <p:nvSpPr>
          <p:cNvPr id="296501015" name="Text Placeholder 4"/>
          <p:cNvSpPr>
            <a:spLocks noGrp="1"/>
          </p:cNvSpPr>
          <p:nvPr>
            <p:ph type="body" sz="quarter" idx="3"/>
          </p:nvPr>
        </p:nvSpPr>
        <p:spPr bwMode="auto">
          <a:xfrm flipH="0" flipV="0">
            <a:off x="4645023" y="1247772"/>
            <a:ext cx="4041774" cy="523873"/>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Visualization</a:t>
            </a:r>
            <a:endParaRPr/>
          </a:p>
        </p:txBody>
      </p:sp>
      <p:sp>
        <p:nvSpPr>
          <p:cNvPr id="2000821517" name="Content Placeholder 5"/>
          <p:cNvSpPr>
            <a:spLocks noGrp="1"/>
          </p:cNvSpPr>
          <p:nvPr>
            <p:ph sz="quarter" idx="4"/>
          </p:nvPr>
        </p:nvSpPr>
        <p:spPr bwMode="auto">
          <a:xfrm flipH="0" flipV="0">
            <a:off x="4645023" y="1695448"/>
            <a:ext cx="4041774" cy="4430711"/>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defRPr/>
            </a:pPr>
            <a:r>
              <a:rPr lang="de-DE" b="1"/>
              <a:t>ggplot</a:t>
            </a:r>
            <a:r>
              <a:rPr lang="de-DE"/>
              <a:t>(data, </a:t>
            </a:r>
            <a:r>
              <a:rPr lang="de-DE" b="1"/>
              <a:t>aes</a:t>
            </a:r>
            <a:r>
              <a:rPr lang="de-DE"/>
              <a:t>())</a:t>
            </a:r>
            <a:endParaRPr lang="de-DE"/>
          </a:p>
          <a:p>
            <a:pPr>
              <a:defRPr/>
            </a:pPr>
            <a:r>
              <a:rPr lang="de-DE" b="1"/>
              <a:t>aes</a:t>
            </a:r>
            <a:r>
              <a:rPr lang="de-DE"/>
              <a:t>(x, y, color, fill...) value mapping</a:t>
            </a:r>
            <a:endParaRPr lang="de-DE"/>
          </a:p>
          <a:p>
            <a:pPr>
              <a:defRPr/>
            </a:pPr>
            <a:r>
              <a:rPr lang="de-DE" b="1"/>
              <a:t>geom</a:t>
            </a:r>
            <a:r>
              <a:rPr lang="de-DE" b="1"/>
              <a:t>_</a:t>
            </a:r>
            <a:r>
              <a:rPr lang="de-DE" b="1"/>
              <a:t>point</a:t>
            </a:r>
            <a:r>
              <a:rPr lang="de-DE"/>
              <a:t>(), </a:t>
            </a:r>
            <a:r>
              <a:rPr lang="de-DE" b="1"/>
              <a:t>geom_boxplot</a:t>
            </a:r>
            <a:r>
              <a:rPr lang="de-DE"/>
              <a:t>(), </a:t>
            </a:r>
            <a:r>
              <a:rPr lang="de-DE" b="1"/>
              <a:t>geom_histogram</a:t>
            </a:r>
            <a:r>
              <a:rPr lang="de-DE"/>
              <a:t>()</a:t>
            </a:r>
            <a:endParaRPr lang="de-DE"/>
          </a:p>
          <a:p>
            <a:pPr>
              <a:defRPr/>
            </a:pPr>
            <a:r>
              <a:rPr lang="de-DE" b="1"/>
              <a:t>labs</a:t>
            </a:r>
            <a:r>
              <a:rPr lang="de-DE"/>
              <a:t>(title, x, y) labels</a:t>
            </a:r>
            <a:endParaRPr lang="de-DE"/>
          </a:p>
          <a:p>
            <a:pPr>
              <a:defRPr/>
            </a:pPr>
            <a:endParaRPr lang="de-DE"/>
          </a:p>
          <a:p>
            <a:pPr>
              <a:defRPr/>
            </a:pPr>
            <a:endParaRPr lang="de-DE"/>
          </a:p>
          <a:p>
            <a:pPr>
              <a:defRPr/>
            </a:pPr>
            <a:endParaRPr/>
          </a:p>
        </p:txBody>
      </p:sp>
      <p:sp>
        <p:nvSpPr>
          <p:cNvPr id="1449811305" name=""/>
          <p:cNvSpPr txBox="1"/>
          <p:nvPr/>
        </p:nvSpPr>
        <p:spPr bwMode="auto">
          <a:xfrm rot="0" flipH="0" flipV="0">
            <a:off x="362412" y="5693103"/>
            <a:ext cx="8103660" cy="70139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000"/>
              <a:t>Important data types: </a:t>
            </a:r>
            <a:r>
              <a:rPr lang="de-DE" sz="2000" b="1"/>
              <a:t>integer</a:t>
            </a:r>
            <a:r>
              <a:rPr lang="de-DE" sz="2000"/>
              <a:t>, </a:t>
            </a:r>
            <a:r>
              <a:rPr lang="de-DE" sz="2000" b="1"/>
              <a:t>double</a:t>
            </a:r>
            <a:r>
              <a:rPr lang="de-DE" sz="2000"/>
              <a:t>, </a:t>
            </a:r>
            <a:r>
              <a:rPr lang="de-DE" sz="2000" b="1"/>
              <a:t>character</a:t>
            </a:r>
            <a:r>
              <a:rPr lang="de-DE" sz="2000"/>
              <a:t>, </a:t>
            </a:r>
            <a:r>
              <a:rPr lang="de-DE" sz="2000" b="1"/>
              <a:t>factor</a:t>
            </a:r>
            <a:endParaRPr lang="de-DE" sz="2000" b="1"/>
          </a:p>
          <a:p>
            <a:pPr>
              <a:defRPr/>
            </a:pPr>
            <a:r>
              <a:rPr lang="de-DE" sz="2000" b="0"/>
              <a:t>Important data structures: </a:t>
            </a:r>
            <a:r>
              <a:rPr lang="de-DE" sz="2000" b="1"/>
              <a:t>vector</a:t>
            </a:r>
            <a:r>
              <a:rPr lang="de-DE" sz="2000" b="0"/>
              <a:t>, </a:t>
            </a:r>
            <a:r>
              <a:rPr lang="de-DE" sz="2000" b="1"/>
              <a:t>list</a:t>
            </a:r>
            <a:r>
              <a:rPr lang="de-DE" sz="2000" b="0"/>
              <a:t>, </a:t>
            </a:r>
            <a:r>
              <a:rPr lang="de-DE" sz="2000" b="1"/>
              <a:t>data.frame/tibble/data.table</a:t>
            </a:r>
            <a:r>
              <a:rPr lang="de-DE" sz="2000" b="0"/>
              <a:t>, </a:t>
            </a:r>
            <a:r>
              <a:rPr lang="de-DE" sz="2000" b="1"/>
              <a:t>matrix</a:t>
            </a:r>
            <a:endParaRPr sz="2000" b="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0">
  <p:cSld name="">
    <p:spTree>
      <p:nvGrpSpPr>
        <p:cNvPr id="1" name=""/>
        <p:cNvGrpSpPr/>
        <p:nvPr/>
      </p:nvGrpSpPr>
      <p:grpSpPr bwMode="auto">
        <a:xfrm>
          <a:off x="0" y="0"/>
          <a:ext cx="0" cy="0"/>
          <a:chOff x="0" y="0"/>
          <a:chExt cx="0" cy="0"/>
        </a:xfrm>
      </p:grpSpPr>
      <p:pic>
        <p:nvPicPr>
          <p:cNvPr id="330015506" name=""/>
          <p:cNvPicPr>
            <a:picLocks noChangeAspect="1"/>
          </p:cNvPicPr>
          <p:nvPr/>
        </p:nvPicPr>
        <p:blipFill rotWithShape="1">
          <a:blip r:embed="rId3"/>
          <a:srcRect l="0" t="3373" r="0" b="0"/>
          <a:stretch/>
        </p:blipFill>
        <p:spPr bwMode="auto">
          <a:xfrm flipH="0" flipV="0">
            <a:off x="1015750" y="115660"/>
            <a:ext cx="7598963" cy="6671485"/>
          </a:xfrm>
          <a:prstGeom prst="rect">
            <a:avLst/>
          </a:prstGeom>
        </p:spPr>
      </p:pic>
      <p:sp>
        <p:nvSpPr>
          <p:cNvPr id="1599179081" name=""/>
          <p:cNvSpPr/>
          <p:nvPr/>
        </p:nvSpPr>
        <p:spPr bwMode="auto">
          <a:xfrm flipH="0" flipV="0">
            <a:off x="18238" y="6109606"/>
            <a:ext cx="4798433" cy="7318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1400" b="0" i="0" u="none" strike="noStrike" cap="none" spc="0">
                <a:solidFill>
                  <a:schemeClr val="tx1"/>
                </a:solidFill>
                <a:latin typeface="Calibri"/>
                <a:ea typeface="Calibri"/>
                <a:cs typeface="Calibri"/>
              </a:rPr>
              <a:t>Jeffery T. Leek, Roger D. Peng ,What is the question?.Science347,1314-1315(2015).DOI:10.1126/science.aaa6146</a:t>
            </a:r>
            <a:endParaRPr sz="1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925745931" name="Title 1"/>
          <p:cNvSpPr>
            <a:spLocks noGrp="1"/>
          </p:cNvSpPr>
          <p:nvPr>
            <p:ph type="title"/>
          </p:nvPr>
        </p:nvSpPr>
        <p:spPr bwMode="auto">
          <a:xfrm>
            <a:off x="722313" y="4406899"/>
            <a:ext cx="7772400" cy="1362074"/>
          </a:xfrm>
        </p:spPr>
        <p:txBody>
          <a:bodyPr/>
          <a:lstStyle>
            <a:lvl1pPr algn="l">
              <a:defRPr sz="4000" b="1" cap="all"/>
            </a:lvl1pPr>
          </a:lstStyle>
          <a:p>
            <a:pPr>
              <a:defRPr/>
            </a:pPr>
            <a:r>
              <a:rPr lang="de-DE"/>
              <a:t>Machine Learning</a:t>
            </a:r>
            <a:endParaRPr/>
          </a:p>
        </p:txBody>
      </p:sp>
      <p:sp>
        <p:nvSpPr>
          <p:cNvPr id="1647541436" name="Text Placeholder 2"/>
          <p:cNvSpPr>
            <a:spLocks noGrp="1"/>
          </p:cNvSpPr>
          <p:nvPr>
            <p:ph type="body" idx="1"/>
          </p:nvPr>
        </p:nvSpPr>
        <p:spPr bwMode="auto">
          <a:xfrm flipH="0" flipV="0">
            <a:off x="722313" y="2690812"/>
            <a:ext cx="7772400" cy="1716084"/>
          </a:xfrm>
        </p:spPr>
        <p:txBody>
          <a:bodyPr vertOverflow="overflow" horzOverflow="overflow" vert="horz" wrap="square" lIns="91440" tIns="45720" rIns="91440" bIns="45720" numCol="1" spcCol="0" rtlCol="0" fromWordArt="0" anchor="b" anchorCtr="0" forceAA="0" upright="0" compatLnSpc="0">
            <a:normAutofit fontScale="90000" lnSpcReduction="2000"/>
          </a:bodyPr>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a:defRPr/>
            </a:pPr>
            <a:r>
              <a:rPr lang="de-DE"/>
              <a:t>Purpose?						From data to model</a:t>
            </a:r>
            <a:endParaRPr lang="de-DE"/>
          </a:p>
          <a:p>
            <a:pPr>
              <a:defRPr/>
            </a:pPr>
            <a:r>
              <a:rPr lang="de-DE"/>
              <a:t>Algorithms</a:t>
            </a:r>
            <a:endParaRPr lang="de-DE"/>
          </a:p>
          <a:p>
            <a:pPr>
              <a:defRPr/>
            </a:pPr>
            <a:r>
              <a:rPr lang="de-DE"/>
              <a:t>Manage </a:t>
            </a:r>
            <a:r>
              <a:rPr lang="de-DE" b="1"/>
              <a:t>data budget</a:t>
            </a:r>
            <a:r>
              <a:rPr lang="de-DE"/>
              <a:t>			Data split</a:t>
            </a:r>
            <a:endParaRPr lang="de-DE"/>
          </a:p>
          <a:p>
            <a:pPr>
              <a:defRPr/>
            </a:pPr>
            <a:r>
              <a:rPr lang="de-DE"/>
              <a:t>What are the problems?			Skewness, missingness, collinearity, overfitting</a:t>
            </a:r>
            <a:endParaRPr lang="de-DE"/>
          </a:p>
          <a:p>
            <a:pPr>
              <a:defRPr/>
            </a:pPr>
            <a:r>
              <a:rPr lang="de-DE"/>
              <a:t>What is the workflow?			Explore – Preprocess – Fit – Predict – Eval</a:t>
            </a:r>
            <a:endParaRPr/>
          </a:p>
        </p:txBody>
      </p:sp>
      <p:sp>
        <p:nvSpPr>
          <p:cNvPr id="1640861681" name=""/>
          <p:cNvSpPr/>
          <p:nvPr/>
        </p:nvSpPr>
        <p:spPr bwMode="auto">
          <a:xfrm flipH="0" flipV="0">
            <a:off x="722313" y="5297301"/>
            <a:ext cx="7357961" cy="64044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1800" b="0" i="0" u="none">
                <a:solidFill>
                  <a:srgbClr val="000000"/>
                </a:solidFill>
                <a:latin typeface="Roboto"/>
                <a:ea typeface="Roboto"/>
                <a:cs typeface="Roboto"/>
              </a:rPr>
              <a:t>The goal is not interpretability, but accurate information</a:t>
            </a:r>
            <a:r>
              <a:rPr lang="de-DE" sz="1800" b="0" i="0" u="none">
                <a:solidFill>
                  <a:srgbClr val="000000"/>
                </a:solidFill>
                <a:latin typeface="Roboto"/>
                <a:ea typeface="Roboto"/>
                <a:cs typeface="Roboto"/>
              </a:rPr>
              <a:t>.</a:t>
            </a:r>
            <a:endParaRPr sz="1800" b="0" i="0" u="none">
              <a:solidFill>
                <a:srgbClr val="000000"/>
              </a:solidFill>
              <a:latin typeface="Roboto"/>
              <a:cs typeface="Roboto"/>
            </a:endParaRPr>
          </a:p>
          <a:p>
            <a:pPr>
              <a:defRPr/>
            </a:pPr>
            <a:r>
              <a:rPr lang="de-DE" sz="1800" b="0" i="0" u="none">
                <a:solidFill>
                  <a:srgbClr val="000000"/>
                </a:solidFill>
                <a:latin typeface="Roboto"/>
                <a:ea typeface="Roboto"/>
                <a:cs typeface="Roboto"/>
              </a:rPr>
              <a:t>- Bellman, 2001</a:t>
            </a:r>
            <a:endParaRPr sz="1800" b="0" i="0" u="none">
              <a:solidFill>
                <a:srgbClr val="000000"/>
              </a:solidFill>
              <a:latin typeface="Roboto"/>
              <a:cs typeface="Roboto"/>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698039727" name=""/>
          <p:cNvPicPr>
            <a:picLocks noChangeAspect="1"/>
          </p:cNvPicPr>
          <p:nvPr/>
        </p:nvPicPr>
        <p:blipFill rotWithShape="1">
          <a:blip r:embed="rId3"/>
          <a:stretch/>
        </p:blipFill>
        <p:spPr bwMode="auto">
          <a:xfrm flipH="0" flipV="0">
            <a:off x="778262" y="351699"/>
            <a:ext cx="7438226" cy="3644154"/>
          </a:xfrm>
          <a:prstGeom prst="rect">
            <a:avLst/>
          </a:prstGeom>
        </p:spPr>
      </p:pic>
      <p:pic>
        <p:nvPicPr>
          <p:cNvPr id="532275304" name=""/>
          <p:cNvPicPr>
            <a:picLocks noChangeAspect="1"/>
          </p:cNvPicPr>
          <p:nvPr/>
        </p:nvPicPr>
        <p:blipFill rotWithShape="1">
          <a:blip r:embed="rId4"/>
          <a:srcRect l="0" t="0" r="64281" b="14098"/>
          <a:stretch/>
        </p:blipFill>
        <p:spPr bwMode="auto">
          <a:xfrm flipH="0" flipV="0">
            <a:off x="6580975" y="4652149"/>
            <a:ext cx="2248922" cy="1928231"/>
          </a:xfrm>
          <a:prstGeom prst="rect">
            <a:avLst/>
          </a:prstGeom>
        </p:spPr>
      </p:pic>
      <p:sp>
        <p:nvSpPr>
          <p:cNvPr id="797448570" name=""/>
          <p:cNvSpPr txBox="1"/>
          <p:nvPr/>
        </p:nvSpPr>
        <p:spPr bwMode="auto">
          <a:xfrm rot="0" flipH="0" flipV="0">
            <a:off x="4681221" y="4148869"/>
            <a:ext cx="4755661"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endParaRPr/>
          </a:p>
        </p:txBody>
      </p:sp>
      <p:pic>
        <p:nvPicPr>
          <p:cNvPr id="182157034" name=""/>
          <p:cNvPicPr>
            <a:picLocks noChangeAspect="1"/>
          </p:cNvPicPr>
          <p:nvPr/>
        </p:nvPicPr>
        <p:blipFill rotWithShape="1">
          <a:blip r:embed="rId5"/>
          <a:stretch/>
        </p:blipFill>
        <p:spPr bwMode="auto">
          <a:xfrm flipH="0" flipV="0">
            <a:off x="464072" y="4084253"/>
            <a:ext cx="4217149" cy="2655496"/>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1367907988" name=""/>
          <p:cNvGraphicFramePr>
            <a:graphicFrameLocks xmlns:a="http://schemas.openxmlformats.org/drawingml/2006/main"/>
          </p:cNvGraphicFramePr>
          <p:nvPr/>
        </p:nvGraphicFramePr>
        <p:xfrm rot="0">
          <a:off x="579078" y="1852948"/>
          <a:ext cx="2905999" cy="1841499"/>
        </p:xfrm>
        <a:graphic>
          <a:graphicData uri="http://schemas.openxmlformats.org/drawingml/2006/table">
            <a:tbl>
              <a:tblPr firstRow="1" firstCol="0" lastRow="0" lastCol="0" bandRow="0" bandCol="0">
                <a:tableStyleId>{5C22544A-7EE6-4342-B048-85BDC9FD1C3A}</a:tableStyleId>
              </a:tblPr>
              <a:tblGrid>
                <a:gridCol w="723324"/>
                <a:gridCol w="536674"/>
                <a:gridCol w="450000"/>
                <a:gridCol w="1183299"/>
              </a:tblGrid>
              <a:tr h="365760">
                <a:tc>
                  <a:txBody>
                    <a:bodyPr/>
                    <a:p>
                      <a:pPr>
                        <a:defRPr/>
                      </a:pPr>
                      <a:r>
                        <a:rPr lang="de-DE"/>
                        <a:t>X1</a:t>
                      </a:r>
                      <a:endParaRPr/>
                    </a:p>
                  </a:txBody>
                  <a:tcPr>
                    <a:solidFill>
                      <a:schemeClr val="tx1"/>
                    </a:solidFill>
                  </a:tcPr>
                </a:tc>
                <a:tc>
                  <a:txBody>
                    <a:bodyPr/>
                    <a:p>
                      <a:pPr>
                        <a:defRPr/>
                      </a:pPr>
                      <a:r>
                        <a:rPr lang="de-DE"/>
                        <a:t>X2</a:t>
                      </a:r>
                      <a:endParaRPr/>
                    </a:p>
                  </a:txBody>
                  <a:tcPr>
                    <a:solidFill>
                      <a:schemeClr val="tx1"/>
                    </a:solidFill>
                  </a:tcPr>
                </a:tc>
                <a:tc>
                  <a:txBody>
                    <a:bodyPr/>
                    <a:p>
                      <a:pPr>
                        <a:defRPr/>
                      </a:pPr>
                      <a:r>
                        <a:rPr lang="de-DE"/>
                        <a:t>...</a:t>
                      </a:r>
                      <a:endParaRPr/>
                    </a:p>
                  </a:txBody>
                  <a:tcPr>
                    <a:solidFill>
                      <a:schemeClr val="tx1"/>
                    </a:solidFill>
                  </a:tcPr>
                </a:tc>
                <a:tc>
                  <a:txBody>
                    <a:bodyPr/>
                    <a:p>
                      <a:pPr>
                        <a:defRPr/>
                      </a:pPr>
                      <a:r>
                        <a:rPr lang="de-DE"/>
                        <a:t>Outcome</a:t>
                      </a:r>
                      <a:endParaRPr/>
                    </a:p>
                  </a:txBody>
                  <a:tcPr>
                    <a:solidFill>
                      <a:schemeClr val="tx1"/>
                    </a:solidFill>
                  </a:tcPr>
                </a:tc>
              </a:tr>
              <a:tr h="365760">
                <a:tc>
                  <a:txBody>
                    <a:bodyPr/>
                    <a:p>
                      <a:pPr>
                        <a:defRPr/>
                      </a:pPr>
                      <a:r>
                        <a:rPr lang="de-DE"/>
                        <a:t>0.24</a:t>
                      </a:r>
                      <a:endParaRPr/>
                    </a:p>
                  </a:txBody>
                  <a:tcPr>
                    <a:solidFill>
                      <a:schemeClr val="bg1">
                        <a:lumMod val="85000"/>
                      </a:schemeClr>
                    </a:solidFill>
                  </a:tcPr>
                </a:tc>
                <a:tc>
                  <a:txBody>
                    <a:bodyPr/>
                    <a:p>
                      <a:pPr>
                        <a:defRPr/>
                      </a:pPr>
                      <a:r>
                        <a:rPr lang="de-DE"/>
                        <a:t>0.3</a:t>
                      </a:r>
                      <a:endParaRPr/>
                    </a:p>
                  </a:txBody>
                  <a:tcPr>
                    <a:solidFill>
                      <a:schemeClr val="bg1">
                        <a:lumMod val="85000"/>
                      </a:schemeClr>
                    </a:solidFill>
                  </a:tcPr>
                </a:tc>
                <a:tc>
                  <a:txBody>
                    <a:bodyPr/>
                    <a:p>
                      <a:pPr>
                        <a:defRPr/>
                      </a:pPr>
                      <a:r>
                        <a:rPr lang="de-DE"/>
                        <a:t>12</a:t>
                      </a:r>
                      <a:endParaRPr/>
                    </a:p>
                  </a:txBody>
                  <a:tcPr>
                    <a:solidFill>
                      <a:schemeClr val="bg1">
                        <a:lumMod val="85000"/>
                      </a:schemeClr>
                    </a:solidFill>
                  </a:tcPr>
                </a:tc>
                <a:tc>
                  <a:txBody>
                    <a:bodyPr/>
                    <a:p>
                      <a:pPr>
                        <a:defRPr/>
                      </a:pPr>
                      <a:r>
                        <a:rPr lang="de-DE"/>
                        <a:t>15</a:t>
                      </a:r>
                      <a:endParaRPr/>
                    </a:p>
                  </a:txBody>
                  <a:tcPr>
                    <a:solidFill>
                      <a:schemeClr val="bg1">
                        <a:lumMod val="85000"/>
                      </a:schemeClr>
                    </a:solidFill>
                  </a:tcPr>
                </a:tc>
              </a:tr>
              <a:tr h="365760">
                <a:tc>
                  <a:txBody>
                    <a:bodyPr/>
                    <a:p>
                      <a:pPr>
                        <a:defRPr/>
                      </a:pPr>
                      <a:r>
                        <a:rPr lang="de-DE"/>
                        <a:t>1.4</a:t>
                      </a:r>
                      <a:endParaRPr/>
                    </a:p>
                  </a:txBody>
                  <a:tcPr>
                    <a:solidFill>
                      <a:schemeClr val="bg1">
                        <a:lumMod val="85000"/>
                      </a:schemeClr>
                    </a:solidFill>
                  </a:tcPr>
                </a:tc>
                <a:tc>
                  <a:txBody>
                    <a:bodyPr/>
                    <a:p>
                      <a:pPr>
                        <a:defRPr/>
                      </a:pPr>
                      <a:r>
                        <a:rPr lang="de-DE"/>
                        <a:t>0.4</a:t>
                      </a:r>
                      <a:endParaRPr/>
                    </a:p>
                  </a:txBody>
                  <a:tcPr>
                    <a:solidFill>
                      <a:schemeClr val="bg1">
                        <a:lumMod val="85000"/>
                      </a:schemeClr>
                    </a:solidFill>
                  </a:tcPr>
                </a:tc>
                <a:tc>
                  <a:txBody>
                    <a:bodyPr/>
                    <a:p>
                      <a:pPr>
                        <a:defRPr/>
                      </a:pPr>
                      <a:r>
                        <a:rPr lang="de-DE"/>
                        <a:t>6</a:t>
                      </a:r>
                      <a:endParaRPr/>
                    </a:p>
                  </a:txBody>
                  <a:tcPr>
                    <a:solidFill>
                      <a:schemeClr val="bg1">
                        <a:lumMod val="85000"/>
                      </a:schemeClr>
                    </a:solidFill>
                  </a:tcPr>
                </a:tc>
                <a:tc>
                  <a:txBody>
                    <a:bodyPr/>
                    <a:p>
                      <a:pPr>
                        <a:defRPr/>
                      </a:pPr>
                      <a:r>
                        <a:rPr lang="de-DE"/>
                        <a:t>7</a:t>
                      </a:r>
                      <a:endParaRPr/>
                    </a:p>
                  </a:txBody>
                  <a:tcPr>
                    <a:solidFill>
                      <a:schemeClr val="bg1">
                        <a:lumMod val="85000"/>
                      </a:schemeClr>
                    </a:solidFill>
                  </a:tcPr>
                </a:tc>
              </a:tr>
              <a:tr h="365760">
                <a:tc>
                  <a:txBody>
                    <a:bodyPr/>
                    <a:p>
                      <a:pPr>
                        <a:defRPr/>
                      </a:pPr>
                      <a:r>
                        <a:rPr lang="de-DE"/>
                        <a:t>1.55</a:t>
                      </a:r>
                      <a:endParaRPr/>
                    </a:p>
                  </a:txBody>
                  <a:tcPr>
                    <a:solidFill>
                      <a:schemeClr val="bg1">
                        <a:lumMod val="85000"/>
                      </a:schemeClr>
                    </a:solidFill>
                  </a:tcPr>
                </a:tc>
                <a:tc>
                  <a:txBody>
                    <a:bodyPr/>
                    <a:p>
                      <a:pPr>
                        <a:defRPr/>
                      </a:pPr>
                      <a:r>
                        <a:rPr lang="de-DE"/>
                        <a:t>4.0</a:t>
                      </a:r>
                      <a:endParaRPr/>
                    </a:p>
                  </a:txBody>
                  <a:tcPr>
                    <a:solidFill>
                      <a:schemeClr val="bg1">
                        <a:lumMod val="85000"/>
                      </a:schemeClr>
                    </a:solidFill>
                  </a:tcPr>
                </a:tc>
                <a:tc>
                  <a:txBody>
                    <a:bodyPr/>
                    <a:p>
                      <a:pPr>
                        <a:defRPr/>
                      </a:pPr>
                      <a:r>
                        <a:rPr lang="de-DE"/>
                        <a:t>3</a:t>
                      </a:r>
                      <a:endParaRPr/>
                    </a:p>
                  </a:txBody>
                  <a:tcPr>
                    <a:solidFill>
                      <a:schemeClr val="bg1">
                        <a:lumMod val="85000"/>
                      </a:schemeClr>
                    </a:solidFill>
                  </a:tcPr>
                </a:tc>
                <a:tc>
                  <a:txBody>
                    <a:bodyPr/>
                    <a:p>
                      <a:pPr>
                        <a:defRPr/>
                      </a:pPr>
                      <a:r>
                        <a:rPr lang="de-DE"/>
                        <a:t>9</a:t>
                      </a:r>
                      <a:endParaRPr/>
                    </a:p>
                  </a:txBody>
                  <a:tcPr>
                    <a:solidFill>
                      <a:schemeClr val="bg1">
                        <a:lumMod val="85000"/>
                      </a:schemeClr>
                    </a:solidFill>
                  </a:tcPr>
                </a:tc>
              </a:tr>
              <a:tr h="365760">
                <a:tc>
                  <a:txBody>
                    <a:bodyPr/>
                    <a:p>
                      <a:pPr>
                        <a:defRPr/>
                      </a:pPr>
                      <a:r>
                        <a:rPr lang="de-DE"/>
                        <a:t>...</a:t>
                      </a:r>
                      <a:endParaRPr/>
                    </a:p>
                  </a:txBody>
                  <a:tcPr>
                    <a:solidFill>
                      <a:schemeClr val="bg1">
                        <a:lumMod val="85000"/>
                      </a:schemeClr>
                    </a:solidFill>
                  </a:tcPr>
                </a:tc>
                <a:tc>
                  <a:txBody>
                    <a:bodyPr/>
                    <a:p>
                      <a:pPr>
                        <a:defRPr/>
                      </a:pPr>
                      <a:r>
                        <a:rPr lang="de-DE"/>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r>
            </a:tbl>
          </a:graphicData>
        </a:graphic>
      </p:graphicFrame>
      <p:graphicFrame>
        <p:nvGraphicFramePr>
          <p:cNvPr id="329722285" name=""/>
          <p:cNvGraphicFramePr>
            <a:graphicFrameLocks xmlns:a="http://schemas.openxmlformats.org/drawingml/2006/main"/>
          </p:cNvGraphicFramePr>
          <p:nvPr/>
        </p:nvGraphicFramePr>
        <p:xfrm rot="0">
          <a:off x="5258709" y="1852948"/>
          <a:ext cx="2905998" cy="1841499"/>
        </p:xfrm>
        <a:graphic>
          <a:graphicData uri="http://schemas.openxmlformats.org/drawingml/2006/table">
            <a:tbl>
              <a:tblPr firstRow="1" firstCol="0" lastRow="0" lastCol="0" bandRow="0" bandCol="0">
                <a:tableStyleId>{5C22544A-7EE6-4342-B048-85BDC9FD1C3A}</a:tableStyleId>
              </a:tblPr>
              <a:tblGrid>
                <a:gridCol w="900000"/>
                <a:gridCol w="630000"/>
                <a:gridCol w="540000"/>
                <a:gridCol w="823297"/>
              </a:tblGrid>
              <a:tr h="365760">
                <a:tc>
                  <a:txBody>
                    <a:bodyPr/>
                    <a:p>
                      <a:pPr>
                        <a:defRPr/>
                      </a:pPr>
                      <a:r>
                        <a:rPr lang="de-DE"/>
                        <a:t>X1</a:t>
                      </a:r>
                      <a:endParaRPr/>
                    </a:p>
                  </a:txBody>
                  <a:tcPr>
                    <a:solidFill>
                      <a:schemeClr val="tx1"/>
                    </a:solidFill>
                  </a:tcPr>
                </a:tc>
                <a:tc>
                  <a:txBody>
                    <a:bodyPr/>
                    <a:p>
                      <a:pPr>
                        <a:defRPr/>
                      </a:pPr>
                      <a:r>
                        <a:rPr lang="de-DE"/>
                        <a:t>X2</a:t>
                      </a:r>
                      <a:endParaRPr/>
                    </a:p>
                  </a:txBody>
                  <a:tcPr>
                    <a:solidFill>
                      <a:schemeClr val="tx1"/>
                    </a:solidFill>
                  </a:tcPr>
                </a:tc>
                <a:tc>
                  <a:txBody>
                    <a:bodyPr/>
                    <a:p>
                      <a:pPr>
                        <a:defRPr/>
                      </a:pPr>
                      <a:r>
                        <a:rPr lang="de-DE"/>
                        <a:t>X3</a:t>
                      </a:r>
                      <a:endParaRPr/>
                    </a:p>
                  </a:txBody>
                  <a:tcPr>
                    <a:solidFill>
                      <a:schemeClr val="tx1"/>
                    </a:solidFill>
                  </a:tcPr>
                </a:tc>
                <a:tc>
                  <a:txBody>
                    <a:bodyPr/>
                    <a:p>
                      <a:pPr>
                        <a:defRPr/>
                      </a:pPr>
                      <a:r>
                        <a:rPr lang="de-DE"/>
                        <a:t>...</a:t>
                      </a:r>
                      <a:endParaRPr/>
                    </a:p>
                  </a:txBody>
                  <a:tcPr>
                    <a:solidFill>
                      <a:schemeClr val="tx1"/>
                    </a:solidFill>
                  </a:tcPr>
                </a:tc>
              </a:tr>
              <a:tr h="365760">
                <a:tc>
                  <a:txBody>
                    <a:bodyPr/>
                    <a:p>
                      <a:pPr>
                        <a:defRPr/>
                      </a:pPr>
                      <a:r>
                        <a:rPr lang="de-DE"/>
                        <a:t>0.24</a:t>
                      </a:r>
                      <a:endParaRPr/>
                    </a:p>
                  </a:txBody>
                  <a:tcPr>
                    <a:solidFill>
                      <a:schemeClr val="bg1">
                        <a:lumMod val="85000"/>
                      </a:schemeClr>
                    </a:solidFill>
                  </a:tcPr>
                </a:tc>
                <a:tc>
                  <a:txBody>
                    <a:bodyPr/>
                    <a:p>
                      <a:pPr>
                        <a:defRPr/>
                      </a:pPr>
                      <a:r>
                        <a:rPr lang="de-DE"/>
                        <a:t>0.3</a:t>
                      </a:r>
                      <a:endParaRPr/>
                    </a:p>
                  </a:txBody>
                  <a:tcPr>
                    <a:solidFill>
                      <a:schemeClr val="bg1">
                        <a:lumMod val="85000"/>
                      </a:schemeClr>
                    </a:solidFill>
                  </a:tcPr>
                </a:tc>
                <a:tc>
                  <a:txBody>
                    <a:bodyPr/>
                    <a:p>
                      <a:pPr>
                        <a:defRPr/>
                      </a:pPr>
                      <a:r>
                        <a:rPr lang="de-DE"/>
                        <a:t>12</a:t>
                      </a:r>
                      <a:endParaRPr/>
                    </a:p>
                  </a:txBody>
                  <a:tcPr>
                    <a:solidFill>
                      <a:schemeClr val="bg1">
                        <a:lumMod val="85000"/>
                      </a:schemeClr>
                    </a:solidFill>
                  </a:tcPr>
                </a:tc>
                <a:tc>
                  <a:txBody>
                    <a:bodyPr/>
                    <a:p>
                      <a:pPr>
                        <a:defRPr/>
                      </a:pPr>
                      <a:r>
                        <a:rPr lang="de-DE"/>
                        <a:t>15</a:t>
                      </a:r>
                      <a:endParaRPr/>
                    </a:p>
                  </a:txBody>
                  <a:tcPr>
                    <a:solidFill>
                      <a:schemeClr val="bg1">
                        <a:lumMod val="85000"/>
                      </a:schemeClr>
                    </a:solidFill>
                  </a:tcPr>
                </a:tc>
              </a:tr>
              <a:tr h="365760">
                <a:tc>
                  <a:txBody>
                    <a:bodyPr/>
                    <a:p>
                      <a:pPr>
                        <a:defRPr/>
                      </a:pPr>
                      <a:r>
                        <a:rPr lang="de-DE"/>
                        <a:t>1.4</a:t>
                      </a:r>
                      <a:endParaRPr/>
                    </a:p>
                  </a:txBody>
                  <a:tcPr>
                    <a:solidFill>
                      <a:schemeClr val="bg1">
                        <a:lumMod val="85000"/>
                      </a:schemeClr>
                    </a:solidFill>
                  </a:tcPr>
                </a:tc>
                <a:tc>
                  <a:txBody>
                    <a:bodyPr/>
                    <a:p>
                      <a:pPr>
                        <a:defRPr/>
                      </a:pPr>
                      <a:r>
                        <a:rPr lang="de-DE"/>
                        <a:t>0.4</a:t>
                      </a:r>
                      <a:endParaRPr/>
                    </a:p>
                  </a:txBody>
                  <a:tcPr>
                    <a:solidFill>
                      <a:schemeClr val="bg1">
                        <a:lumMod val="85000"/>
                      </a:schemeClr>
                    </a:solidFill>
                  </a:tcPr>
                </a:tc>
                <a:tc>
                  <a:txBody>
                    <a:bodyPr/>
                    <a:p>
                      <a:pPr>
                        <a:defRPr/>
                      </a:pPr>
                      <a:r>
                        <a:rPr lang="de-DE"/>
                        <a:t>6</a:t>
                      </a:r>
                      <a:endParaRPr/>
                    </a:p>
                  </a:txBody>
                  <a:tcPr>
                    <a:solidFill>
                      <a:schemeClr val="bg1">
                        <a:lumMod val="85000"/>
                      </a:schemeClr>
                    </a:solidFill>
                  </a:tcPr>
                </a:tc>
                <a:tc>
                  <a:txBody>
                    <a:bodyPr/>
                    <a:p>
                      <a:pPr>
                        <a:defRPr/>
                      </a:pPr>
                      <a:r>
                        <a:rPr lang="de-DE"/>
                        <a:t>7</a:t>
                      </a:r>
                      <a:endParaRPr/>
                    </a:p>
                  </a:txBody>
                  <a:tcPr>
                    <a:solidFill>
                      <a:schemeClr val="bg1">
                        <a:lumMod val="85000"/>
                      </a:schemeClr>
                    </a:solidFill>
                  </a:tcPr>
                </a:tc>
              </a:tr>
              <a:tr h="365760">
                <a:tc>
                  <a:txBody>
                    <a:bodyPr/>
                    <a:p>
                      <a:pPr>
                        <a:defRPr/>
                      </a:pPr>
                      <a:r>
                        <a:rPr lang="de-DE"/>
                        <a:t>1.55</a:t>
                      </a:r>
                      <a:endParaRPr/>
                    </a:p>
                  </a:txBody>
                  <a:tcPr>
                    <a:solidFill>
                      <a:schemeClr val="bg1">
                        <a:lumMod val="85000"/>
                      </a:schemeClr>
                    </a:solidFill>
                  </a:tcPr>
                </a:tc>
                <a:tc>
                  <a:txBody>
                    <a:bodyPr/>
                    <a:p>
                      <a:pPr>
                        <a:defRPr/>
                      </a:pPr>
                      <a:r>
                        <a:rPr lang="de-DE"/>
                        <a:t>4.0</a:t>
                      </a:r>
                      <a:endParaRPr/>
                    </a:p>
                  </a:txBody>
                  <a:tcPr>
                    <a:solidFill>
                      <a:schemeClr val="bg1">
                        <a:lumMod val="85000"/>
                      </a:schemeClr>
                    </a:solidFill>
                  </a:tcPr>
                </a:tc>
                <a:tc>
                  <a:txBody>
                    <a:bodyPr/>
                    <a:p>
                      <a:pPr>
                        <a:defRPr/>
                      </a:pPr>
                      <a:r>
                        <a:rPr lang="de-DE"/>
                        <a:t>3</a:t>
                      </a:r>
                      <a:endParaRPr/>
                    </a:p>
                  </a:txBody>
                  <a:tcPr>
                    <a:solidFill>
                      <a:schemeClr val="bg1">
                        <a:lumMod val="85000"/>
                      </a:schemeClr>
                    </a:solidFill>
                  </a:tcPr>
                </a:tc>
                <a:tc>
                  <a:txBody>
                    <a:bodyPr/>
                    <a:p>
                      <a:pPr>
                        <a:defRPr/>
                      </a:pPr>
                      <a:r>
                        <a:rPr lang="de-DE"/>
                        <a:t>9</a:t>
                      </a:r>
                      <a:endParaRPr/>
                    </a:p>
                  </a:txBody>
                  <a:tcPr>
                    <a:solidFill>
                      <a:schemeClr val="bg1">
                        <a:lumMod val="85000"/>
                      </a:schemeClr>
                    </a:solidFill>
                  </a:tcPr>
                </a:tc>
              </a:tr>
              <a:tr h="365760">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c>
                  <a:txBody>
                    <a:bodyPr/>
                    <a:p>
                      <a:pPr>
                        <a:defRPr/>
                      </a:pPr>
                      <a:r>
                        <a:rPr lang="de-DE" sz="1800" b="0" i="0" u="none" strike="noStrike" cap="none" spc="0">
                          <a:solidFill>
                            <a:schemeClr val="dk1"/>
                          </a:solidFill>
                          <a:latin typeface="+mn-lt"/>
                          <a:ea typeface="+mn-ea"/>
                          <a:cs typeface="+mn-cs"/>
                        </a:rPr>
                        <a:t>...</a:t>
                      </a:r>
                      <a:endParaRPr/>
                    </a:p>
                  </a:txBody>
                  <a:tcPr>
                    <a:solidFill>
                      <a:schemeClr val="bg1">
                        <a:lumMod val="85000"/>
                      </a:schemeClr>
                    </a:solidFill>
                  </a:tcPr>
                </a:tc>
              </a:tr>
            </a:tbl>
          </a:graphicData>
        </a:graphic>
      </p:graphicFrame>
      <p:sp>
        <p:nvSpPr>
          <p:cNvPr id="534808262" name=""/>
          <p:cNvSpPr txBox="1"/>
          <p:nvPr/>
        </p:nvSpPr>
        <p:spPr bwMode="auto">
          <a:xfrm rot="0" flipH="0" flipV="0">
            <a:off x="616962" y="1222313"/>
            <a:ext cx="251850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Supervised Learning</a:t>
            </a:r>
            <a:endParaRPr sz="2200" b="1"/>
          </a:p>
        </p:txBody>
      </p:sp>
      <p:sp>
        <p:nvSpPr>
          <p:cNvPr id="343441225" name=""/>
          <p:cNvSpPr txBox="1"/>
          <p:nvPr/>
        </p:nvSpPr>
        <p:spPr bwMode="auto">
          <a:xfrm rot="0" flipH="0" flipV="0">
            <a:off x="5258709" y="1222313"/>
            <a:ext cx="2830230"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Unsupervised Learning</a:t>
            </a:r>
            <a:endParaRPr sz="2200" b="1"/>
          </a:p>
        </p:txBody>
      </p:sp>
      <p:sp>
        <p:nvSpPr>
          <p:cNvPr id="1935471448" name=""/>
          <p:cNvSpPr/>
          <p:nvPr/>
        </p:nvSpPr>
        <p:spPr bwMode="auto">
          <a:xfrm rot="16199969" flipH="0" flipV="0">
            <a:off x="4124960" y="-1437241"/>
            <a:ext cx="426748" cy="4924245"/>
          </a:xfrm>
          <a:prstGeom prst="rightBrace">
            <a:avLst>
              <a:gd name="adj1" fmla="val 8333"/>
              <a:gd name="adj2" fmla="val 50000"/>
            </a:avLst>
          </a:prstGeom>
          <a:noFill/>
          <a:ln w="12699" cap="flat" cmpd="sng" algn="ctr">
            <a:solidFill>
              <a:schemeClr val="accent1">
                <a:shade val="95000"/>
                <a:satMod val="105000"/>
              </a:schemeClr>
            </a:solidFill>
            <a:prstDash val="solid"/>
          </a:ln>
        </p:spPr>
        <p:style>
          <a:lnRef idx="1">
            <a:schemeClr val="accent1"/>
          </a:lnRef>
          <a:fillRef idx="3">
            <a:schemeClr val="accent1"/>
          </a:fillRef>
          <a:effectRef idx="2">
            <a:schemeClr val="accent1"/>
          </a:effectRef>
          <a:fontRef idx="minor">
            <a:schemeClr val="lt1"/>
          </a:fontRef>
        </p:style>
      </p:sp>
      <p:sp>
        <p:nvSpPr>
          <p:cNvPr id="1763943378" name=""/>
          <p:cNvSpPr txBox="1"/>
          <p:nvPr/>
        </p:nvSpPr>
        <p:spPr bwMode="auto">
          <a:xfrm rot="0" flipH="0" flipV="0">
            <a:off x="3159999" y="323490"/>
            <a:ext cx="2579948"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600"/>
              <a:t>Machine Learning</a:t>
            </a:r>
            <a:endParaRPr sz="2600"/>
          </a:p>
        </p:txBody>
      </p:sp>
      <p:sp>
        <p:nvSpPr>
          <p:cNvPr id="146309767" name=""/>
          <p:cNvSpPr txBox="1"/>
          <p:nvPr/>
        </p:nvSpPr>
        <p:spPr bwMode="auto">
          <a:xfrm rot="0" flipH="0" flipV="0">
            <a:off x="483113" y="3737893"/>
            <a:ext cx="3244428"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lvl="0" algn="l" rtl="0">
              <a:defRPr/>
            </a:pPr>
            <a:r>
              <a:rPr lang="de-DE"/>
              <a:t>Predict the </a:t>
            </a:r>
            <a:r>
              <a:rPr lang="de-DE" b="1"/>
              <a:t>outcome </a:t>
            </a:r>
            <a:r>
              <a:rPr lang="de-DE"/>
              <a:t>given the </a:t>
            </a:r>
            <a:r>
              <a:rPr lang="de-DE" b="1"/>
              <a:t>predictors</a:t>
            </a:r>
            <a:endParaRPr lang="de-DE"/>
          </a:p>
        </p:txBody>
      </p:sp>
      <p:sp>
        <p:nvSpPr>
          <p:cNvPr id="1293182894" name=""/>
          <p:cNvSpPr txBox="1"/>
          <p:nvPr/>
        </p:nvSpPr>
        <p:spPr bwMode="auto">
          <a:xfrm rot="0" flipH="0" flipV="0">
            <a:off x="5238512" y="3737893"/>
            <a:ext cx="3264948"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lvl="0" algn="l" rtl="0">
              <a:defRPr/>
            </a:pPr>
            <a:r>
              <a:rPr lang="de-DE"/>
              <a:t>Find </a:t>
            </a:r>
            <a:r>
              <a:rPr lang="de-DE" b="1"/>
              <a:t>patterns </a:t>
            </a:r>
            <a:r>
              <a:rPr lang="de-DE"/>
              <a:t>in the data given</a:t>
            </a:r>
            <a:endParaRPr lang="de-DE"/>
          </a:p>
          <a:p>
            <a:pPr lvl="0" algn="l" rtl="0">
              <a:defRPr/>
            </a:pPr>
            <a:r>
              <a:rPr lang="de-DE"/>
              <a:t>all the variables</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sp>
        <p:nvSpPr>
          <p:cNvPr id="1043503791" name=""/>
          <p:cNvSpPr/>
          <p:nvPr/>
        </p:nvSpPr>
        <p:spPr bwMode="auto">
          <a:xfrm rot="1798044" flipH="0" flipV="0">
            <a:off x="997099" y="2022196"/>
            <a:ext cx="3830686"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pic>
        <p:nvPicPr>
          <p:cNvPr id="2038507965" name=""/>
          <p:cNvPicPr>
            <a:picLocks noChangeAspect="1"/>
          </p:cNvPicPr>
          <p:nvPr/>
        </p:nvPicPr>
        <p:blipFill rotWithShape="1">
          <a:blip r:embed="rId3"/>
          <a:stretch/>
        </p:blipFill>
        <p:spPr bwMode="auto">
          <a:xfrm flipH="0" flipV="0">
            <a:off x="2590851" y="1923612"/>
            <a:ext cx="1118772" cy="1118772"/>
          </a:xfrm>
          <a:prstGeom prst="rect">
            <a:avLst/>
          </a:prstGeom>
        </p:spPr>
      </p:pic>
      <p:pic>
        <p:nvPicPr>
          <p:cNvPr id="1122637258" name=""/>
          <p:cNvPicPr>
            <a:picLocks noChangeAspect="1"/>
          </p:cNvPicPr>
          <p:nvPr/>
        </p:nvPicPr>
        <p:blipFill rotWithShape="1">
          <a:blip r:embed="rId4"/>
          <a:stretch/>
        </p:blipFill>
        <p:spPr bwMode="auto">
          <a:xfrm flipH="0" flipV="0">
            <a:off x="1461833" y="1272744"/>
            <a:ext cx="1570482" cy="1570482"/>
          </a:xfrm>
          <a:prstGeom prst="rect">
            <a:avLst/>
          </a:prstGeom>
        </p:spPr>
      </p:pic>
      <p:pic>
        <p:nvPicPr>
          <p:cNvPr id="265421031" name=""/>
          <p:cNvPicPr>
            <a:picLocks noChangeAspect="1"/>
          </p:cNvPicPr>
          <p:nvPr/>
        </p:nvPicPr>
        <p:blipFill rotWithShape="1">
          <a:blip r:embed="rId5"/>
          <a:stretch/>
        </p:blipFill>
        <p:spPr bwMode="auto">
          <a:xfrm flipH="0" flipV="0">
            <a:off x="3233422" y="1452809"/>
            <a:ext cx="1255474" cy="941605"/>
          </a:xfrm>
          <a:prstGeom prst="rect">
            <a:avLst/>
          </a:prstGeom>
        </p:spPr>
      </p:pic>
      <p:sp>
        <p:nvSpPr>
          <p:cNvPr id="1796285139" name=""/>
          <p:cNvSpPr/>
          <p:nvPr/>
        </p:nvSpPr>
        <p:spPr bwMode="auto">
          <a:xfrm rot="0" flipH="0" flipV="0">
            <a:off x="2278479" y="4591672"/>
            <a:ext cx="4587039" cy="568157"/>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pic>
        <p:nvPicPr>
          <p:cNvPr id="1117122256" name=""/>
          <p:cNvPicPr>
            <a:picLocks noChangeAspect="1"/>
          </p:cNvPicPr>
          <p:nvPr/>
        </p:nvPicPr>
        <p:blipFill rotWithShape="1">
          <a:blip r:embed="rId6"/>
          <a:stretch/>
        </p:blipFill>
        <p:spPr bwMode="auto">
          <a:xfrm flipH="0" flipV="0">
            <a:off x="33852" y="-11314"/>
            <a:ext cx="1442600" cy="1157131"/>
          </a:xfrm>
          <a:prstGeom prst="rect">
            <a:avLst/>
          </a:prstGeom>
        </p:spPr>
      </p:pic>
      <p:pic>
        <p:nvPicPr>
          <p:cNvPr id="465922949" name=""/>
          <p:cNvPicPr>
            <a:picLocks noChangeAspect="1"/>
          </p:cNvPicPr>
          <p:nvPr/>
        </p:nvPicPr>
        <p:blipFill rotWithShape="1">
          <a:blip r:embed="rId7"/>
          <a:stretch/>
        </p:blipFill>
        <p:spPr bwMode="auto">
          <a:xfrm flipH="0" flipV="0">
            <a:off x="415636" y="5300463"/>
            <a:ext cx="1913146" cy="1434859"/>
          </a:xfrm>
          <a:prstGeom prst="rect">
            <a:avLst/>
          </a:prstGeom>
        </p:spPr>
      </p:pic>
      <p:pic>
        <p:nvPicPr>
          <p:cNvPr id="808238072" name=""/>
          <p:cNvPicPr>
            <a:picLocks noChangeAspect="1"/>
          </p:cNvPicPr>
          <p:nvPr/>
        </p:nvPicPr>
        <p:blipFill rotWithShape="1">
          <a:blip r:embed="rId8"/>
          <a:stretch/>
        </p:blipFill>
        <p:spPr bwMode="auto">
          <a:xfrm flipH="0" flipV="0">
            <a:off x="4136585" y="2994568"/>
            <a:ext cx="1146891" cy="1146891"/>
          </a:xfrm>
          <a:prstGeom prst="rect">
            <a:avLst/>
          </a:prstGeom>
        </p:spPr>
      </p:pic>
      <p:pic>
        <p:nvPicPr>
          <p:cNvPr id="1285823621" name=""/>
          <p:cNvPicPr>
            <a:picLocks noChangeAspect="1"/>
          </p:cNvPicPr>
          <p:nvPr/>
        </p:nvPicPr>
        <p:blipFill rotWithShape="1">
          <a:blip r:embed="rId9"/>
          <a:srcRect l="0" t="0" r="0" b="7796"/>
          <a:stretch/>
        </p:blipFill>
        <p:spPr bwMode="auto">
          <a:xfrm flipH="0" flipV="0">
            <a:off x="6469773" y="5206325"/>
            <a:ext cx="1553089" cy="1391901"/>
          </a:xfrm>
          <a:prstGeom prst="rect">
            <a:avLst/>
          </a:prstGeom>
        </p:spPr>
      </p:pic>
      <p:sp>
        <p:nvSpPr>
          <p:cNvPr id="2027862484" name=""/>
          <p:cNvSpPr txBox="1"/>
          <p:nvPr/>
        </p:nvSpPr>
        <p:spPr bwMode="auto">
          <a:xfrm rot="0" flipH="0" flipV="0">
            <a:off x="364222" y="63190"/>
            <a:ext cx="119675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858644335" name=""/>
          <p:cNvSpPr txBox="1"/>
          <p:nvPr/>
        </p:nvSpPr>
        <p:spPr bwMode="auto">
          <a:xfrm rot="0" flipH="0" flipV="0">
            <a:off x="105445" y="5021377"/>
            <a:ext cx="855497"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1544659525" name=""/>
          <p:cNvSpPr txBox="1"/>
          <p:nvPr/>
        </p:nvSpPr>
        <p:spPr bwMode="auto">
          <a:xfrm rot="2981660" flipH="0" flipV="0">
            <a:off x="7441327" y="5561865"/>
            <a:ext cx="1569790"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sp>
        <p:nvSpPr>
          <p:cNvPr id="641507523" name=""/>
          <p:cNvSpPr txBox="1"/>
          <p:nvPr/>
        </p:nvSpPr>
        <p:spPr bwMode="auto">
          <a:xfrm rot="0" flipH="0" flipV="0">
            <a:off x="3053606" y="2056129"/>
            <a:ext cx="114697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sp>
        <p:nvSpPr>
          <p:cNvPr id="104782450" name=""/>
          <p:cNvSpPr txBox="1"/>
          <p:nvPr/>
        </p:nvSpPr>
        <p:spPr bwMode="auto">
          <a:xfrm rot="0" flipH="0" flipV="0">
            <a:off x="4846242" y="3691956"/>
            <a:ext cx="69299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sp>
        <p:nvSpPr>
          <p:cNvPr id="377857859" name=""/>
          <p:cNvSpPr/>
          <p:nvPr/>
        </p:nvSpPr>
        <p:spPr bwMode="auto">
          <a:xfrm rot="1798044" flipH="0" flipV="0">
            <a:off x="997099" y="2022196"/>
            <a:ext cx="3830686"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pic>
        <p:nvPicPr>
          <p:cNvPr id="309337854" name=""/>
          <p:cNvPicPr>
            <a:picLocks noChangeAspect="1"/>
          </p:cNvPicPr>
          <p:nvPr/>
        </p:nvPicPr>
        <p:blipFill rotWithShape="1">
          <a:blip r:embed="rId3"/>
          <a:stretch/>
        </p:blipFill>
        <p:spPr bwMode="auto">
          <a:xfrm flipH="0" flipV="0">
            <a:off x="2590851" y="1923612"/>
            <a:ext cx="1118772" cy="1118772"/>
          </a:xfrm>
          <a:prstGeom prst="rect">
            <a:avLst/>
          </a:prstGeom>
        </p:spPr>
      </p:pic>
      <p:pic>
        <p:nvPicPr>
          <p:cNvPr id="1334947052" name=""/>
          <p:cNvPicPr>
            <a:picLocks noChangeAspect="1"/>
          </p:cNvPicPr>
          <p:nvPr/>
        </p:nvPicPr>
        <p:blipFill rotWithShape="1">
          <a:blip r:embed="rId4"/>
          <a:stretch/>
        </p:blipFill>
        <p:spPr bwMode="auto">
          <a:xfrm flipH="0" flipV="0">
            <a:off x="1461833" y="1272744"/>
            <a:ext cx="1570482" cy="1570482"/>
          </a:xfrm>
          <a:prstGeom prst="rect">
            <a:avLst/>
          </a:prstGeom>
        </p:spPr>
      </p:pic>
      <p:pic>
        <p:nvPicPr>
          <p:cNvPr id="982392114" name=""/>
          <p:cNvPicPr>
            <a:picLocks noChangeAspect="1"/>
          </p:cNvPicPr>
          <p:nvPr/>
        </p:nvPicPr>
        <p:blipFill rotWithShape="1">
          <a:blip r:embed="rId5"/>
          <a:stretch/>
        </p:blipFill>
        <p:spPr bwMode="auto">
          <a:xfrm flipH="0" flipV="0">
            <a:off x="3233422" y="1452809"/>
            <a:ext cx="1255474" cy="941605"/>
          </a:xfrm>
          <a:prstGeom prst="rect">
            <a:avLst/>
          </a:prstGeom>
        </p:spPr>
      </p:pic>
      <p:pic>
        <p:nvPicPr>
          <p:cNvPr id="805849433" name=""/>
          <p:cNvPicPr>
            <a:picLocks noChangeAspect="1"/>
          </p:cNvPicPr>
          <p:nvPr/>
        </p:nvPicPr>
        <p:blipFill rotWithShape="1">
          <a:blip r:embed="rId6"/>
          <a:srcRect l="0" t="61427" r="0" b="0"/>
          <a:stretch/>
        </p:blipFill>
        <p:spPr bwMode="auto">
          <a:xfrm flipH="0" flipV="0">
            <a:off x="6667897" y="2879703"/>
            <a:ext cx="1500429" cy="868122"/>
          </a:xfrm>
          <a:prstGeom prst="rect">
            <a:avLst/>
          </a:prstGeom>
        </p:spPr>
      </p:pic>
      <p:sp>
        <p:nvSpPr>
          <p:cNvPr id="878525498" name=""/>
          <p:cNvSpPr/>
          <p:nvPr/>
        </p:nvSpPr>
        <p:spPr bwMode="auto">
          <a:xfrm rot="0" flipH="0" flipV="0">
            <a:off x="2278479" y="4591672"/>
            <a:ext cx="4587039" cy="568157"/>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475331353" name=""/>
          <p:cNvSpPr/>
          <p:nvPr/>
        </p:nvSpPr>
        <p:spPr bwMode="auto">
          <a:xfrm rot="0" flipH="0" flipV="0">
            <a:off x="5128489" y="1156103"/>
            <a:ext cx="303068" cy="1489363"/>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1383570339" name=""/>
          <p:cNvSpPr/>
          <p:nvPr/>
        </p:nvSpPr>
        <p:spPr bwMode="auto">
          <a:xfrm rot="0" flipH="0" flipV="0">
            <a:off x="5571684" y="1202440"/>
            <a:ext cx="2864576" cy="1372634"/>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9" indent="-283879">
              <a:buFont typeface="Arial"/>
              <a:buChar char="–"/>
              <a:defRPr/>
            </a:pPr>
            <a:r>
              <a:rPr lang="de-DE" sz="1400">
                <a:solidFill>
                  <a:schemeClr val="tx1"/>
                </a:solidFill>
              </a:rPr>
              <a:t>Repetition frequency, duration</a:t>
            </a:r>
            <a:endParaRPr lang="de-DE" sz="1400">
              <a:solidFill>
                <a:schemeClr val="tx1"/>
              </a:solidFill>
            </a:endParaRPr>
          </a:p>
          <a:p>
            <a:pPr marL="283879" indent="-283879">
              <a:buFont typeface="Arial"/>
              <a:buChar char="–"/>
              <a:defRPr/>
            </a:pPr>
            <a:r>
              <a:rPr lang="de-DE" sz="1400">
                <a:solidFill>
                  <a:schemeClr val="tx1"/>
                </a:solidFill>
              </a:rPr>
              <a:t>language</a:t>
            </a:r>
            <a:endParaRPr lang="de-DE" sz="1400">
              <a:solidFill>
                <a:schemeClr val="tx1"/>
              </a:solidFill>
            </a:endParaRPr>
          </a:p>
          <a:p>
            <a:pPr marL="283879" indent="-283879">
              <a:buFont typeface="Arial"/>
              <a:buChar char="–"/>
              <a:defRPr/>
            </a:pPr>
            <a:r>
              <a:rPr lang="de-DE" sz="1400">
                <a:solidFill>
                  <a:schemeClr val="tx1"/>
                </a:solidFill>
              </a:rPr>
              <a:t>Time of day</a:t>
            </a:r>
            <a:endParaRPr lang="de-DE" sz="1400">
              <a:solidFill>
                <a:schemeClr val="tx1"/>
              </a:solidFill>
            </a:endParaRPr>
          </a:p>
          <a:p>
            <a:pPr marL="283879" indent="-283879">
              <a:buFont typeface="Arial"/>
              <a:buChar char="–"/>
              <a:defRPr/>
            </a:pPr>
            <a:r>
              <a:rPr lang="de-DE" sz="1400">
                <a:solidFill>
                  <a:schemeClr val="tx1"/>
                </a:solidFill>
              </a:rPr>
              <a:t>Place</a:t>
            </a:r>
            <a:endParaRPr lang="de-DE" sz="1400">
              <a:solidFill>
                <a:schemeClr val="tx1"/>
              </a:solidFill>
            </a:endParaRPr>
          </a:p>
          <a:p>
            <a:pPr marL="283879" indent="-283879">
              <a:buFont typeface="Arial"/>
              <a:buChar char="–"/>
              <a:defRPr/>
            </a:pPr>
            <a:r>
              <a:rPr lang="de-DE" sz="1400">
                <a:solidFill>
                  <a:schemeClr val="tx1"/>
                </a:solidFill>
              </a:rPr>
              <a:t>...</a:t>
            </a:r>
            <a:endParaRPr sz="1400">
              <a:solidFill>
                <a:schemeClr val="tx1"/>
              </a:solidFill>
            </a:endParaRPr>
          </a:p>
        </p:txBody>
      </p:sp>
      <p:pic>
        <p:nvPicPr>
          <p:cNvPr id="2074074986" name=""/>
          <p:cNvPicPr>
            <a:picLocks noChangeAspect="1"/>
          </p:cNvPicPr>
          <p:nvPr/>
        </p:nvPicPr>
        <p:blipFill rotWithShape="1">
          <a:blip r:embed="rId7"/>
          <a:stretch/>
        </p:blipFill>
        <p:spPr bwMode="auto">
          <a:xfrm flipH="0" flipV="0">
            <a:off x="33852" y="-11314"/>
            <a:ext cx="1442600" cy="1157131"/>
          </a:xfrm>
          <a:prstGeom prst="rect">
            <a:avLst/>
          </a:prstGeom>
        </p:spPr>
      </p:pic>
      <p:pic>
        <p:nvPicPr>
          <p:cNvPr id="650714297" name=""/>
          <p:cNvPicPr>
            <a:picLocks noChangeAspect="1"/>
          </p:cNvPicPr>
          <p:nvPr/>
        </p:nvPicPr>
        <p:blipFill rotWithShape="1">
          <a:blip r:embed="rId8"/>
          <a:stretch/>
        </p:blipFill>
        <p:spPr bwMode="auto">
          <a:xfrm flipH="0" flipV="0">
            <a:off x="415636" y="5300463"/>
            <a:ext cx="1913146" cy="1434859"/>
          </a:xfrm>
          <a:prstGeom prst="rect">
            <a:avLst/>
          </a:prstGeom>
        </p:spPr>
      </p:pic>
      <p:pic>
        <p:nvPicPr>
          <p:cNvPr id="103440564" name=""/>
          <p:cNvPicPr>
            <a:picLocks noChangeAspect="1"/>
          </p:cNvPicPr>
          <p:nvPr/>
        </p:nvPicPr>
        <p:blipFill rotWithShape="1">
          <a:blip r:embed="rId9"/>
          <a:stretch/>
        </p:blipFill>
        <p:spPr bwMode="auto">
          <a:xfrm flipH="0" flipV="0">
            <a:off x="6737544" y="5533158"/>
            <a:ext cx="1203156" cy="935181"/>
          </a:xfrm>
          <a:prstGeom prst="rect">
            <a:avLst/>
          </a:prstGeom>
        </p:spPr>
      </p:pic>
      <p:pic>
        <p:nvPicPr>
          <p:cNvPr id="1650990851" name=""/>
          <p:cNvPicPr>
            <a:picLocks noChangeAspect="1"/>
          </p:cNvPicPr>
          <p:nvPr/>
        </p:nvPicPr>
        <p:blipFill rotWithShape="1">
          <a:blip r:embed="rId10"/>
          <a:stretch/>
        </p:blipFill>
        <p:spPr bwMode="auto">
          <a:xfrm flipH="0" flipV="0">
            <a:off x="4136585" y="2994568"/>
            <a:ext cx="1146891" cy="1146891"/>
          </a:xfrm>
          <a:prstGeom prst="rect">
            <a:avLst/>
          </a:prstGeom>
        </p:spPr>
      </p:pic>
      <p:sp>
        <p:nvSpPr>
          <p:cNvPr id="141021096" name=""/>
          <p:cNvSpPr txBox="1"/>
          <p:nvPr/>
        </p:nvSpPr>
        <p:spPr bwMode="auto">
          <a:xfrm rot="0" flipH="0" flipV="0">
            <a:off x="364222" y="63190"/>
            <a:ext cx="119675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1086260412" name=""/>
          <p:cNvSpPr txBox="1"/>
          <p:nvPr/>
        </p:nvSpPr>
        <p:spPr bwMode="auto">
          <a:xfrm rot="0" flipH="0" flipV="0">
            <a:off x="105445" y="5021377"/>
            <a:ext cx="855497"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2103958926" name=""/>
          <p:cNvSpPr txBox="1"/>
          <p:nvPr/>
        </p:nvSpPr>
        <p:spPr bwMode="auto">
          <a:xfrm rot="0" flipH="0" flipV="0">
            <a:off x="6146842" y="839897"/>
            <a:ext cx="171426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Hyperparameters</a:t>
            </a:r>
            <a:endParaRPr/>
          </a:p>
        </p:txBody>
      </p:sp>
      <p:sp>
        <p:nvSpPr>
          <p:cNvPr id="166666631" name=""/>
          <p:cNvSpPr txBox="1"/>
          <p:nvPr/>
        </p:nvSpPr>
        <p:spPr bwMode="auto">
          <a:xfrm rot="2981660" flipH="0" flipV="0">
            <a:off x="7441327" y="5721532"/>
            <a:ext cx="1569790"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sp>
        <p:nvSpPr>
          <p:cNvPr id="756821619" name=""/>
          <p:cNvSpPr txBox="1"/>
          <p:nvPr/>
        </p:nvSpPr>
        <p:spPr bwMode="auto">
          <a:xfrm rot="0" flipH="0" flipV="0">
            <a:off x="3053606" y="2056129"/>
            <a:ext cx="114697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sp>
        <p:nvSpPr>
          <p:cNvPr id="1933445171" name=""/>
          <p:cNvSpPr txBox="1"/>
          <p:nvPr/>
        </p:nvSpPr>
        <p:spPr bwMode="auto">
          <a:xfrm rot="0" flipH="0" flipV="0">
            <a:off x="4846242" y="3691956"/>
            <a:ext cx="692991"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bg>
      <p:bgPr shadeToTitle="0">
        <a:noFill/>
      </p:bgPr>
    </p:bg>
    <p:spTree>
      <p:nvGrpSpPr>
        <p:cNvPr id="1" name=""/>
        <p:cNvGrpSpPr/>
        <p:nvPr/>
      </p:nvGrpSpPr>
      <p:grpSpPr bwMode="auto">
        <a:xfrm>
          <a:off x="0" y="0"/>
          <a:ext cx="0" cy="0"/>
          <a:chOff x="0" y="0"/>
          <a:chExt cx="0" cy="0"/>
        </a:xfrm>
      </p:grpSpPr>
      <p:pic>
        <p:nvPicPr>
          <p:cNvPr id="1292737326" name=""/>
          <p:cNvPicPr>
            <a:picLocks noChangeAspect="1"/>
          </p:cNvPicPr>
          <p:nvPr/>
        </p:nvPicPr>
        <p:blipFill rotWithShape="1">
          <a:blip r:embed="rId3"/>
          <a:stretch/>
        </p:blipFill>
        <p:spPr bwMode="auto">
          <a:xfrm flipH="0" flipV="0">
            <a:off x="5285518" y="4554523"/>
            <a:ext cx="2812638" cy="2167574"/>
          </a:xfrm>
          <a:prstGeom prst="rect">
            <a:avLst/>
          </a:prstGeom>
        </p:spPr>
      </p:pic>
      <p:pic>
        <p:nvPicPr>
          <p:cNvPr id="141842303" name=""/>
          <p:cNvPicPr>
            <a:picLocks noChangeAspect="1"/>
          </p:cNvPicPr>
          <p:nvPr/>
        </p:nvPicPr>
        <p:blipFill rotWithShape="1">
          <a:blip r:embed="rId4"/>
          <a:stretch/>
        </p:blipFill>
        <p:spPr bwMode="auto">
          <a:xfrm flipH="0" flipV="0">
            <a:off x="7617629" y="2830191"/>
            <a:ext cx="1368213" cy="2052322"/>
          </a:xfrm>
          <a:prstGeom prst="rect">
            <a:avLst/>
          </a:prstGeom>
        </p:spPr>
      </p:pic>
      <p:sp>
        <p:nvSpPr>
          <p:cNvPr id="1684847619" name=""/>
          <p:cNvSpPr/>
          <p:nvPr/>
        </p:nvSpPr>
        <p:spPr bwMode="auto">
          <a:xfrm rot="2373145" flipH="0" flipV="0">
            <a:off x="1314885" y="2354411"/>
            <a:ext cx="3520920" cy="233947"/>
          </a:xfrm>
          <a:prstGeom prst="right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sp>
        <p:nvSpPr>
          <p:cNvPr id="1669299780" name=""/>
          <p:cNvSpPr/>
          <p:nvPr/>
        </p:nvSpPr>
        <p:spPr bwMode="auto">
          <a:xfrm rot="0" flipH="0" flipV="0">
            <a:off x="1976181" y="4490537"/>
            <a:ext cx="4939639" cy="783951"/>
          </a:xfrm>
          <a:prstGeom prst="curvedDown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182890896" name=""/>
          <p:cNvSpPr/>
          <p:nvPr/>
        </p:nvSpPr>
        <p:spPr bwMode="auto">
          <a:xfrm rot="0" flipH="0" flipV="0">
            <a:off x="4044729" y="6975395"/>
            <a:ext cx="175460" cy="2021226"/>
          </a:xfrm>
          <a:prstGeom prst="downArrow">
            <a:avLst>
              <a:gd name="adj1" fmla="val 50000"/>
              <a:gd name="adj2" fmla="val 50000"/>
            </a:avLst>
          </a:prstGeom>
          <a:solidFill>
            <a:schemeClr val="tx1"/>
          </a:solidFill>
        </p:spPr>
        <p:style>
          <a:lnRef idx="1">
            <a:schemeClr val="accent1"/>
          </a:lnRef>
          <a:fillRef idx="3">
            <a:schemeClr val="accent1"/>
          </a:fillRef>
          <a:effectRef idx="2">
            <a:schemeClr val="accent1"/>
          </a:effectRef>
          <a:fontRef idx="minor">
            <a:schemeClr val="lt1"/>
          </a:fontRef>
        </p:style>
      </p:sp>
      <p:sp>
        <p:nvSpPr>
          <p:cNvPr id="1740822786" name=""/>
          <p:cNvSpPr/>
          <p:nvPr/>
        </p:nvSpPr>
        <p:spPr bwMode="auto">
          <a:xfrm rot="0" flipH="0" flipV="0">
            <a:off x="5084273" y="1387164"/>
            <a:ext cx="303068" cy="1489363"/>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1855792747" name=""/>
          <p:cNvSpPr/>
          <p:nvPr/>
        </p:nvSpPr>
        <p:spPr bwMode="auto">
          <a:xfrm rot="0" flipH="0" flipV="0">
            <a:off x="5387341" y="1445528"/>
            <a:ext cx="3290454" cy="1372634"/>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9" indent="-283879">
              <a:buFont typeface="Arial"/>
              <a:buChar char="–"/>
              <a:defRPr/>
            </a:pPr>
            <a:r>
              <a:rPr lang="de-DE" sz="1600">
                <a:solidFill>
                  <a:schemeClr val="tx1"/>
                </a:solidFill>
              </a:rPr>
              <a:t>Number of trees in random forest</a:t>
            </a:r>
            <a:endParaRPr lang="de-DE" sz="1600">
              <a:solidFill>
                <a:schemeClr val="tx1"/>
              </a:solidFill>
            </a:endParaRPr>
          </a:p>
          <a:p>
            <a:pPr marL="283879" indent="-283879">
              <a:buFont typeface="Arial"/>
              <a:buChar char="–"/>
              <a:defRPr/>
            </a:pPr>
            <a:r>
              <a:rPr lang="de-DE" sz="1600">
                <a:solidFill>
                  <a:schemeClr val="tx1"/>
                </a:solidFill>
              </a:rPr>
              <a:t>Penalty in regression</a:t>
            </a:r>
            <a:endParaRPr lang="de-DE" sz="1600">
              <a:solidFill>
                <a:schemeClr val="tx1"/>
              </a:solidFill>
            </a:endParaRPr>
          </a:p>
          <a:p>
            <a:pPr marL="283879" indent="-283879">
              <a:buFont typeface="Arial"/>
              <a:buChar char="–"/>
              <a:defRPr/>
            </a:pPr>
            <a:r>
              <a:rPr lang="de-DE" sz="1600">
                <a:solidFill>
                  <a:schemeClr val="tx1"/>
                </a:solidFill>
              </a:rPr>
              <a:t>Explained variance in PCA</a:t>
            </a:r>
            <a:endParaRPr lang="de-DE" sz="1600">
              <a:solidFill>
                <a:schemeClr val="tx1"/>
              </a:solidFill>
            </a:endParaRPr>
          </a:p>
          <a:p>
            <a:pPr marL="283879" indent="-283879">
              <a:buFont typeface="Arial"/>
              <a:buChar char="–"/>
              <a:defRPr/>
            </a:pPr>
            <a:r>
              <a:rPr lang="de-DE" sz="1600">
                <a:solidFill>
                  <a:schemeClr val="tx1"/>
                </a:solidFill>
              </a:rPr>
              <a:t>...</a:t>
            </a:r>
            <a:endParaRPr sz="1600">
              <a:solidFill>
                <a:schemeClr val="tx1"/>
              </a:solidFill>
            </a:endParaRPr>
          </a:p>
        </p:txBody>
      </p:sp>
      <p:sp>
        <p:nvSpPr>
          <p:cNvPr id="996856961" name=""/>
          <p:cNvSpPr txBox="1"/>
          <p:nvPr/>
        </p:nvSpPr>
        <p:spPr bwMode="auto">
          <a:xfrm rot="0" flipH="0" flipV="0">
            <a:off x="364223" y="63192"/>
            <a:ext cx="1196394"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Training set</a:t>
            </a:r>
            <a:endParaRPr/>
          </a:p>
        </p:txBody>
      </p:sp>
      <p:sp>
        <p:nvSpPr>
          <p:cNvPr id="1541301001" name=""/>
          <p:cNvSpPr txBox="1"/>
          <p:nvPr/>
        </p:nvSpPr>
        <p:spPr bwMode="auto">
          <a:xfrm rot="0" flipH="0" flipV="0">
            <a:off x="105446" y="5021378"/>
            <a:ext cx="85513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Test set</a:t>
            </a:r>
            <a:endParaRPr/>
          </a:p>
        </p:txBody>
      </p:sp>
      <p:sp>
        <p:nvSpPr>
          <p:cNvPr id="1007384110" name=""/>
          <p:cNvSpPr txBox="1"/>
          <p:nvPr/>
        </p:nvSpPr>
        <p:spPr bwMode="auto">
          <a:xfrm rot="0" flipH="0" flipV="0">
            <a:off x="3122569" y="8656938"/>
            <a:ext cx="731693"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
        <p:nvSpPr>
          <p:cNvPr id="674025522" name=""/>
          <p:cNvSpPr txBox="1"/>
          <p:nvPr/>
        </p:nvSpPr>
        <p:spPr bwMode="auto">
          <a:xfrm rot="0" flipH="0" flipV="0">
            <a:off x="6877511" y="974707"/>
            <a:ext cx="1713902"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Hyperparameters</a:t>
            </a:r>
            <a:endParaRPr/>
          </a:p>
        </p:txBody>
      </p:sp>
      <p:sp>
        <p:nvSpPr>
          <p:cNvPr id="353316124" name=""/>
          <p:cNvSpPr txBox="1"/>
          <p:nvPr/>
        </p:nvSpPr>
        <p:spPr bwMode="auto">
          <a:xfrm rot="2981660" flipH="0" flipV="0">
            <a:off x="7441328" y="5721353"/>
            <a:ext cx="1569431" cy="264383"/>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sz="1400"/>
              <a:t>performance metric</a:t>
            </a:r>
            <a:endParaRPr sz="1400"/>
          </a:p>
        </p:txBody>
      </p:sp>
      <p:pic>
        <p:nvPicPr>
          <p:cNvPr id="474218536" name=""/>
          <p:cNvPicPr>
            <a:picLocks noChangeAspect="1"/>
          </p:cNvPicPr>
          <p:nvPr/>
        </p:nvPicPr>
        <p:blipFill rotWithShape="1">
          <a:blip r:embed="rId5"/>
          <a:stretch/>
        </p:blipFill>
        <p:spPr bwMode="auto">
          <a:xfrm flipH="0" flipV="0">
            <a:off x="-424125" y="382440"/>
            <a:ext cx="2315156" cy="1191156"/>
          </a:xfrm>
          <a:prstGeom prst="rect">
            <a:avLst/>
          </a:prstGeom>
        </p:spPr>
      </p:pic>
      <p:pic>
        <p:nvPicPr>
          <p:cNvPr id="572946521" name=""/>
          <p:cNvPicPr>
            <a:picLocks noChangeAspect="1"/>
          </p:cNvPicPr>
          <p:nvPr/>
        </p:nvPicPr>
        <p:blipFill rotWithShape="1">
          <a:blip r:embed="rId6"/>
          <a:stretch/>
        </p:blipFill>
        <p:spPr bwMode="auto">
          <a:xfrm flipH="0" flipV="0">
            <a:off x="4061122" y="3661856"/>
            <a:ext cx="698698" cy="698698"/>
          </a:xfrm>
          <a:prstGeom prst="rect">
            <a:avLst/>
          </a:prstGeom>
          <a:ln w="19049">
            <a:solidFill>
              <a:schemeClr val="tx1"/>
            </a:solidFill>
            <a:prstDash val="solid"/>
          </a:ln>
        </p:spPr>
      </p:pic>
      <p:sp>
        <p:nvSpPr>
          <p:cNvPr id="105709212" name=""/>
          <p:cNvSpPr/>
          <p:nvPr/>
        </p:nvSpPr>
        <p:spPr bwMode="auto">
          <a:xfrm rot="5399976" flipH="0" flipV="0">
            <a:off x="88365" y="8650693"/>
            <a:ext cx="3577808" cy="467590"/>
          </a:xfrm>
          <a:prstGeom prst="trapezoid">
            <a:avLst>
              <a:gd name="adj" fmla="val 25000"/>
            </a:avLst>
          </a:prstGeom>
          <a:gradFill>
            <a:gsLst>
              <a:gs pos="0">
                <a:schemeClr val="bg1">
                  <a:lumMod val="75000"/>
                </a:schemeClr>
              </a:gs>
              <a:gs pos="100000">
                <a:schemeClr val="bg1"/>
              </a:gs>
            </a:gsLst>
            <a:lin ang="16200000" scaled="1"/>
          </a:gra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91440" tIns="45720" rIns="91440" bIns="45720" numCol="1" spcCol="0" rtlCol="0" fromWordArt="0" anchor="ctr" anchorCtr="0" forceAA="0" upright="0" compatLnSpc="0"/>
          <a:p>
            <a:pPr algn="ctr">
              <a:defRPr/>
            </a:pPr>
            <a:r>
              <a:rPr lang="de-DE" sz="2200">
                <a:solidFill>
                  <a:schemeClr val="tx1"/>
                </a:solidFill>
              </a:rPr>
              <a:t>Preprocessing</a:t>
            </a:r>
            <a:endParaRPr sz="2200">
              <a:solidFill>
                <a:schemeClr val="tx1"/>
              </a:solidFill>
            </a:endParaRPr>
          </a:p>
        </p:txBody>
      </p:sp>
      <p:pic>
        <p:nvPicPr>
          <p:cNvPr id="80359154" name=""/>
          <p:cNvPicPr>
            <a:picLocks noChangeAspect="1"/>
          </p:cNvPicPr>
          <p:nvPr/>
        </p:nvPicPr>
        <p:blipFill rotWithShape="1">
          <a:blip r:embed="rId7"/>
          <a:stretch/>
        </p:blipFill>
        <p:spPr bwMode="auto">
          <a:xfrm flipH="0" flipV="0">
            <a:off x="105446" y="5361049"/>
            <a:ext cx="3273398" cy="492495"/>
          </a:xfrm>
          <a:prstGeom prst="rect">
            <a:avLst/>
          </a:prstGeom>
        </p:spPr>
      </p:pic>
      <p:sp>
        <p:nvSpPr>
          <p:cNvPr id="13755706" name=""/>
          <p:cNvSpPr/>
          <p:nvPr/>
        </p:nvSpPr>
        <p:spPr bwMode="auto">
          <a:xfrm rot="0" flipH="0" flipV="0">
            <a:off x="2053821" y="6975395"/>
            <a:ext cx="303067" cy="1060079"/>
          </a:xfrm>
          <a:prstGeom prst="leftBrace">
            <a:avLst>
              <a:gd name="adj1" fmla="val 8333"/>
              <a:gd name="adj2" fmla="val 50000"/>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sp>
      <p:sp>
        <p:nvSpPr>
          <p:cNvPr id="1885277893" name=""/>
          <p:cNvSpPr/>
          <p:nvPr/>
        </p:nvSpPr>
        <p:spPr bwMode="auto">
          <a:xfrm rot="0" flipH="0" flipV="0">
            <a:off x="2356889" y="7036686"/>
            <a:ext cx="1618834" cy="986766"/>
          </a:xfrm>
          <a:prstGeom prst="rect">
            <a:avLst/>
          </a:prstGeom>
          <a:noFill/>
          <a:ln w="9525" cap="flat" cmpd="sng" algn="ctr">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a:p>
            <a:pPr marL="283878" indent="-283878">
              <a:buFont typeface="Arial"/>
              <a:buChar char="–"/>
              <a:defRPr/>
            </a:pPr>
            <a:r>
              <a:rPr lang="de-DE" sz="1400">
                <a:solidFill>
                  <a:schemeClr val="tx1"/>
                </a:solidFill>
              </a:rPr>
              <a:t>Explained variance in PCA</a:t>
            </a:r>
            <a:endParaRPr lang="de-DE" sz="1400">
              <a:solidFill>
                <a:schemeClr val="tx1"/>
              </a:solidFill>
            </a:endParaRPr>
          </a:p>
          <a:p>
            <a:pPr marL="283878" indent="-283878">
              <a:buFont typeface="Arial"/>
              <a:buChar char="–"/>
              <a:defRPr/>
            </a:pPr>
            <a:r>
              <a:rPr lang="de-DE" sz="1400">
                <a:solidFill>
                  <a:schemeClr val="tx1"/>
                </a:solidFill>
              </a:rPr>
              <a:t>Imputation</a:t>
            </a:r>
            <a:endParaRPr lang="de-DE" sz="1400">
              <a:solidFill>
                <a:schemeClr val="tx1"/>
              </a:solidFill>
            </a:endParaRPr>
          </a:p>
          <a:p>
            <a:pPr marL="283878" indent="-283878">
              <a:buFont typeface="Arial"/>
              <a:buChar char="–"/>
              <a:defRPr/>
            </a:pPr>
            <a:r>
              <a:rPr lang="de-DE" sz="1400">
                <a:solidFill>
                  <a:schemeClr val="tx1"/>
                </a:solidFill>
              </a:rPr>
              <a:t>...</a:t>
            </a:r>
            <a:endParaRPr sz="1400">
              <a:solidFill>
                <a:schemeClr val="tx1"/>
              </a:solidFill>
            </a:endParaRPr>
          </a:p>
        </p:txBody>
      </p:sp>
      <p:pic>
        <p:nvPicPr>
          <p:cNvPr id="1207825863" name=""/>
          <p:cNvPicPr>
            <a:picLocks noChangeAspect="1"/>
          </p:cNvPicPr>
          <p:nvPr/>
        </p:nvPicPr>
        <p:blipFill rotWithShape="1">
          <a:blip r:embed="rId8"/>
          <a:stretch/>
        </p:blipFill>
        <p:spPr bwMode="auto">
          <a:xfrm flipH="0" flipV="0">
            <a:off x="3750452" y="1703729"/>
            <a:ext cx="1060227" cy="1151791"/>
          </a:xfrm>
          <a:prstGeom prst="rect">
            <a:avLst/>
          </a:prstGeom>
        </p:spPr>
      </p:pic>
      <p:pic>
        <p:nvPicPr>
          <p:cNvPr id="559392716" name=""/>
          <p:cNvPicPr>
            <a:picLocks noChangeAspect="1"/>
          </p:cNvPicPr>
          <p:nvPr/>
        </p:nvPicPr>
        <p:blipFill rotWithShape="1">
          <a:blip r:embed="rId9"/>
          <a:srcRect l="0" t="0" r="7492" b="0"/>
          <a:stretch/>
        </p:blipFill>
        <p:spPr bwMode="auto">
          <a:xfrm flipH="0" flipV="0">
            <a:off x="2696568" y="2279625"/>
            <a:ext cx="1364553" cy="983385"/>
          </a:xfrm>
          <a:prstGeom prst="rect">
            <a:avLst/>
          </a:prstGeom>
        </p:spPr>
      </p:pic>
      <p:sp>
        <p:nvSpPr>
          <p:cNvPr id="914921596" name=""/>
          <p:cNvSpPr txBox="1"/>
          <p:nvPr/>
        </p:nvSpPr>
        <p:spPr bwMode="auto">
          <a:xfrm rot="0" flipH="0" flipV="0">
            <a:off x="3053607" y="2056129"/>
            <a:ext cx="1146618"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Algorithms</a:t>
            </a:r>
            <a:endParaRPr/>
          </a:p>
        </p:txBody>
      </p:sp>
      <p:pic>
        <p:nvPicPr>
          <p:cNvPr id="39064903" name=""/>
          <p:cNvPicPr>
            <a:picLocks noChangeAspect="1"/>
          </p:cNvPicPr>
          <p:nvPr/>
        </p:nvPicPr>
        <p:blipFill rotWithShape="1">
          <a:blip r:embed="rId10"/>
          <a:stretch/>
        </p:blipFill>
        <p:spPr bwMode="auto">
          <a:xfrm flipH="0" flipV="0">
            <a:off x="1641327" y="1872662"/>
            <a:ext cx="1350437" cy="898654"/>
          </a:xfrm>
          <a:prstGeom prst="rect">
            <a:avLst/>
          </a:prstGeom>
        </p:spPr>
      </p:pic>
      <p:sp>
        <p:nvSpPr>
          <p:cNvPr id="1055164015" name=""/>
          <p:cNvSpPr txBox="1"/>
          <p:nvPr/>
        </p:nvSpPr>
        <p:spPr bwMode="auto">
          <a:xfrm rot="0" flipH="0" flipV="0">
            <a:off x="4846243" y="3691957"/>
            <a:ext cx="692632" cy="319247"/>
          </a:xfrm>
          <a:prstGeom prst="rect">
            <a:avLst/>
          </a:prstGeom>
          <a:solidFill>
            <a:schemeClr val="tx2">
              <a:lumMod val="20000"/>
              <a:lumOff val="80000"/>
              <a:alpha val="99999"/>
            </a:schemeClr>
          </a:solidFill>
        </p:spPr>
        <p:txBody>
          <a:bodyPr vertOverflow="overflow" horzOverflow="overflow" vert="horz" wrap="square" lIns="36000" tIns="36000" rIns="36000" bIns="36000" numCol="1" spcCol="0" rtlCol="0" fromWordArt="0" anchor="t" anchorCtr="0" forceAA="0" upright="0" compatLnSpc="0">
            <a:spAutoFit/>
          </a:bodyPr>
          <a:p>
            <a:pPr>
              <a:lnSpc>
                <a:spcPct val="90000"/>
              </a:lnSpc>
              <a:defRPr/>
            </a:pPr>
            <a:r>
              <a:rPr lang="de-DE"/>
              <a:t>Model</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792678385" name=""/>
          <p:cNvPicPr>
            <a:picLocks noChangeAspect="1"/>
          </p:cNvPicPr>
          <p:nvPr/>
        </p:nvPicPr>
        <p:blipFill rotWithShape="1">
          <a:blip r:embed="rId3"/>
          <a:stretch/>
        </p:blipFill>
        <p:spPr bwMode="auto">
          <a:xfrm flipH="0" flipV="0">
            <a:off x="23249" y="1272113"/>
            <a:ext cx="9029699" cy="3628285"/>
          </a:xfrm>
          <a:prstGeom prst="rect">
            <a:avLst/>
          </a:prstGeom>
        </p:spPr>
      </p:pic>
      <p:sp>
        <p:nvSpPr>
          <p:cNvPr id="387589335" name=""/>
          <p:cNvSpPr txBox="1"/>
          <p:nvPr/>
        </p:nvSpPr>
        <p:spPr bwMode="auto">
          <a:xfrm rot="0" flipH="0" flipV="0">
            <a:off x="135393" y="154090"/>
            <a:ext cx="2083305"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Cross-Validation</a:t>
            </a:r>
            <a:endParaRPr sz="2200" b="1"/>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34274729" name="Title 1"/>
          <p:cNvSpPr>
            <a:spLocks noGrp="1"/>
          </p:cNvSpPr>
          <p:nvPr>
            <p:ph type="title"/>
          </p:nvPr>
        </p:nvSpPr>
        <p:spPr bwMode="auto">
          <a:xfrm flipH="0" flipV="0">
            <a:off x="457199"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p>
            <a:pPr algn="l">
              <a:defRPr/>
            </a:pPr>
            <a:r>
              <a:rPr lang="de-DE" sz="3600" u="sng"/>
              <a:t>General steps</a:t>
            </a:r>
            <a:endParaRPr sz="3600" u="sng"/>
          </a:p>
        </p:txBody>
      </p:sp>
      <p:sp>
        <p:nvSpPr>
          <p:cNvPr id="1674745928" name="Content Placeholder 2"/>
          <p:cNvSpPr>
            <a:spLocks noGrp="1"/>
          </p:cNvSpPr>
          <p:nvPr>
            <p:ph idx="1"/>
          </p:nvPr>
        </p:nvSpPr>
        <p:spPr bwMode="auto">
          <a:xfrm flipH="0" flipV="0">
            <a:off x="457198" y="1600198"/>
            <a:ext cx="4114800" cy="4985655"/>
          </a:xfrm>
        </p:spPr>
        <p:txBody>
          <a:bodyPr vertOverflow="overflow" horzOverflow="overflow" vert="horz" wrap="square" lIns="91440" tIns="45720" rIns="91440" bIns="45720" numCol="1" spcCol="0" rtlCol="0" fromWordArt="0" anchor="t" anchorCtr="0" forceAA="0" upright="0" compatLnSpc="0">
            <a:normAutofit/>
          </a:bodyPr>
          <a:lstStyle/>
          <a:p>
            <a:pPr marL="438079" indent="-438079">
              <a:lnSpc>
                <a:spcPct val="150000"/>
              </a:lnSpc>
              <a:buFont typeface="Arial"/>
              <a:buAutoNum type="arabicPeriod"/>
              <a:defRPr/>
            </a:pPr>
            <a:r>
              <a:rPr lang="de-DE" sz="2800"/>
              <a:t>Explore your data</a:t>
            </a:r>
            <a:endParaRPr sz="2800"/>
          </a:p>
          <a:p>
            <a:pPr marL="0" indent="0">
              <a:lnSpc>
                <a:spcPct val="150000"/>
              </a:lnSpc>
              <a:buFont typeface="Arial"/>
              <a:buNone/>
              <a:defRPr/>
            </a:pPr>
            <a:r>
              <a:rPr lang="de-DE" sz="2800" b="0" i="0" u="none" strike="noStrike" cap="none" spc="0">
                <a:solidFill>
                  <a:schemeClr val="tx1"/>
                </a:solidFill>
                <a:latin typeface="Calibri"/>
                <a:ea typeface="Calibri"/>
                <a:cs typeface="Calibri"/>
              </a:rPr>
              <a:t>—</a:t>
            </a:r>
            <a:r>
              <a:rPr lang="de-DE" sz="2800"/>
              <a:t> Data split </a:t>
            </a:r>
            <a:r>
              <a:rPr lang="en-US" sz="2800" b="0" i="0" u="none" strike="noStrike" cap="none" spc="0">
                <a:solidFill>
                  <a:schemeClr val="tx1"/>
                </a:solidFill>
                <a:latin typeface="Calibri"/>
                <a:ea typeface="Calibri"/>
                <a:cs typeface="Calibri"/>
              </a:rPr>
              <a:t>—</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2. Preprocessing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3. Training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4. Model tuning - selection</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5. Evaluation</a:t>
            </a:r>
            <a:endParaRPr sz="2800"/>
          </a:p>
        </p:txBody>
      </p:sp>
      <p:sp>
        <p:nvSpPr>
          <p:cNvPr id="1974882748" name="Content Placeholder 2"/>
          <p:cNvSpPr>
            <a:spLocks noGrp="1"/>
          </p:cNvSpPr>
          <p:nvPr/>
        </p:nvSpPr>
        <p:spPr bwMode="auto">
          <a:xfrm flipH="0" flipV="0">
            <a:off x="4841419" y="1600198"/>
            <a:ext cx="1909114" cy="467836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a:solidFill>
                  <a:srgbClr val="002060"/>
                </a:solidFill>
              </a:rPr>
              <a:t>(tidyverse)</a:t>
            </a:r>
            <a:endParaRPr lang="de-DE" sz="2600">
              <a:solidFill>
                <a:srgbClr val="002060"/>
              </a:solidFill>
            </a:endParaRPr>
          </a:p>
          <a:p>
            <a:pPr marL="0" indent="0">
              <a:lnSpc>
                <a:spcPct val="165000"/>
              </a:lnSpc>
              <a:buFont typeface="Arial"/>
              <a:buNone/>
              <a:defRPr/>
            </a:pPr>
            <a:r>
              <a:rPr sz="2600" b="0" i="0" u="none">
                <a:solidFill>
                  <a:srgbClr val="002060"/>
                </a:solidFill>
                <a:latin typeface="Consolas"/>
                <a:ea typeface="Consolas"/>
                <a:cs typeface="Consolas"/>
              </a:rPr>
              <a:t>rsample</a:t>
            </a:r>
            <a:endParaRPr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recipes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parsnip</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tune, dials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yardstick</a:t>
            </a:r>
            <a:endParaRPr sz="2600">
              <a:solidFill>
                <a:srgbClr val="002060"/>
              </a:solidFill>
            </a:endParaRPr>
          </a:p>
        </p:txBody>
      </p:sp>
      <p:sp>
        <p:nvSpPr>
          <p:cNvPr id="130111388" name="Title 1"/>
          <p:cNvSpPr>
            <a:spLocks noGrp="1"/>
          </p:cNvSpPr>
          <p:nvPr/>
        </p:nvSpPr>
        <p:spPr bwMode="auto">
          <a:xfrm flipH="0" flipV="0">
            <a:off x="47243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lvl1pPr algn="ctr" defTabSz="457200" rtl="0">
              <a:spcBef>
                <a:spcPts val="0"/>
              </a:spcBef>
              <a:buNone/>
              <a:defRPr sz="4400">
                <a:solidFill>
                  <a:schemeClr val="tx1"/>
                </a:solidFill>
                <a:latin typeface="+mj-lt"/>
                <a:ea typeface="+mj-ea"/>
                <a:cs typeface="+mj-cs"/>
              </a:defRPr>
            </a:lvl1pPr>
          </a:lstStyle>
          <a:p>
            <a:pPr algn="l" rtl="0">
              <a:defRPr/>
            </a:pPr>
            <a:r>
              <a:rPr lang="de-DE" sz="3600" u="sng"/>
              <a:t>tidymodels</a:t>
            </a:r>
            <a:endParaRPr sz="3600" u="sng"/>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74443273" name=""/>
          <p:cNvSpPr/>
          <p:nvPr/>
        </p:nvSpPr>
        <p:spPr bwMode="auto">
          <a:xfrm rot="0" flipH="0" flipV="0">
            <a:off x="4226257" y="2582716"/>
            <a:ext cx="860400" cy="1052126"/>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36000" tIns="36000" rIns="36000" bIns="36000" numCol="1" spcCol="0" rtlCol="0" fromWordArt="0" anchor="t" anchorCtr="0" forceAA="0" upright="0" compatLnSpc="0"/>
          <a:p>
            <a:pPr>
              <a:defRPr/>
            </a:pPr>
            <a:r>
              <a:rPr lang="de-DE" sz="4800"/>
              <a:t>AI</a:t>
            </a:r>
            <a:endParaRPr sz="4800"/>
          </a:p>
        </p:txBody>
      </p:sp>
      <p:sp>
        <p:nvSpPr>
          <p:cNvPr id="1437436822" name=""/>
          <p:cNvSpPr txBox="1"/>
          <p:nvPr/>
        </p:nvSpPr>
        <p:spPr bwMode="auto">
          <a:xfrm rot="0" flipH="0" flipV="0">
            <a:off x="3864311" y="745100"/>
            <a:ext cx="1584651"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early detection</a:t>
            </a:r>
            <a:endParaRPr lang="de-DE"/>
          </a:p>
          <a:p>
            <a:pPr algn="ctr">
              <a:defRPr/>
            </a:pPr>
            <a:r>
              <a:rPr lang="de-DE"/>
              <a:t>screening</a:t>
            </a:r>
            <a:endParaRPr/>
          </a:p>
        </p:txBody>
      </p:sp>
      <p:sp>
        <p:nvSpPr>
          <p:cNvPr id="385410577" name=""/>
          <p:cNvSpPr txBox="1"/>
          <p:nvPr/>
        </p:nvSpPr>
        <p:spPr bwMode="auto">
          <a:xfrm rot="0" flipH="0" flipV="0">
            <a:off x="7050098" y="2788560"/>
            <a:ext cx="1357838"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treatment</a:t>
            </a:r>
            <a:br>
              <a:rPr lang="de-DE"/>
            </a:br>
            <a:r>
              <a:rPr lang="de-DE"/>
              <a:t>optimization</a:t>
            </a:r>
            <a:endParaRPr/>
          </a:p>
        </p:txBody>
      </p:sp>
      <p:sp>
        <p:nvSpPr>
          <p:cNvPr id="2100208456" name=""/>
          <p:cNvSpPr txBox="1"/>
          <p:nvPr/>
        </p:nvSpPr>
        <p:spPr bwMode="auto">
          <a:xfrm rot="0" flipH="0" flipV="0">
            <a:off x="3864311" y="5214668"/>
            <a:ext cx="1633539"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clinical decision</a:t>
            </a:r>
            <a:endParaRPr/>
          </a:p>
        </p:txBody>
      </p:sp>
      <p:sp>
        <p:nvSpPr>
          <p:cNvPr id="2119886890" name=""/>
          <p:cNvSpPr txBox="1"/>
          <p:nvPr/>
        </p:nvSpPr>
        <p:spPr bwMode="auto">
          <a:xfrm rot="0" flipH="0" flipV="0">
            <a:off x="680576" y="2788560"/>
            <a:ext cx="1288969"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equity and</a:t>
            </a:r>
            <a:br>
              <a:rPr lang="de-DE"/>
            </a:br>
            <a:r>
              <a:rPr lang="de-DE"/>
              <a:t>accessibility</a:t>
            </a:r>
            <a:endParaRPr/>
          </a:p>
        </p:txBody>
      </p:sp>
      <p:cxnSp>
        <p:nvCxnSpPr>
          <p:cNvPr id="1391005658" name=""/>
          <p:cNvCxnSpPr>
            <a:stCxn id="74443273" idx="2"/>
            <a:endCxn id="2119886890" idx="3"/>
          </p:cNvCxnSpPr>
          <p:nvPr/>
        </p:nvCxnSpPr>
        <p:spPr bwMode="auto">
          <a:xfrm rot="10799989" flipH="0" flipV="1">
            <a:off x="1969546" y="3108779"/>
            <a:ext cx="2256710"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998482955" name=""/>
          <p:cNvCxnSpPr>
            <a:stCxn id="74443273" idx="0"/>
          </p:cNvCxnSpPr>
          <p:nvPr/>
        </p:nvCxnSpPr>
        <p:spPr bwMode="auto">
          <a:xfrm rot="16199969" flipH="0" flipV="0">
            <a:off x="4091657" y="2017917"/>
            <a:ext cx="1129598"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743051151" name=""/>
          <p:cNvCxnSpPr>
            <a:stCxn id="74443273" idx="6"/>
          </p:cNvCxnSpPr>
          <p:nvPr/>
        </p:nvCxnSpPr>
        <p:spPr bwMode="auto">
          <a:xfrm rot="0" flipH="0" flipV="0">
            <a:off x="5086657" y="3108780"/>
            <a:ext cx="1963441"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475261227" name=""/>
          <p:cNvCxnSpPr>
            <a:stCxn id="74443273" idx="4"/>
            <a:endCxn id="2100208456" idx="0"/>
          </p:cNvCxnSpPr>
          <p:nvPr/>
        </p:nvCxnSpPr>
        <p:spPr bwMode="auto">
          <a:xfrm rot="5399976" flipH="0" flipV="1">
            <a:off x="3878856" y="4412444"/>
            <a:ext cx="1579826" cy="24624"/>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384346453" name=""/>
          <p:cNvSpPr/>
          <p:nvPr/>
        </p:nvSpPr>
        <p:spPr bwMode="auto">
          <a:xfrm>
            <a:off x="13523" y="6375845"/>
            <a:ext cx="6054854" cy="5032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900" b="0" i="0" u="none" strike="noStrike" cap="none" spc="0">
                <a:solidFill>
                  <a:schemeClr val="tx1"/>
                </a:solidFill>
                <a:latin typeface="Calibri"/>
                <a:ea typeface="Calibri"/>
                <a:cs typeface="Calibri"/>
              </a:rPr>
              <a:t>European Commission: Directorate-General for Health and Food Safety, EEIG, Open Evidence &amp; PwC. (2025). Study on the deployment of AI in healthcare : final report. Publications Office of the European Union. </a:t>
            </a:r>
            <a:r>
              <a:rPr lang="en-US" sz="900" b="0" i="0" u="sng" strike="noStrike" cap="none" spc="0">
                <a:solidFill>
                  <a:schemeClr val="tx1"/>
                </a:solidFill>
                <a:latin typeface="Calibri"/>
                <a:ea typeface="Calibri"/>
                <a:cs typeface="Calibri"/>
                <a:hlinkClick r:id="rId3" tooltip=""/>
              </a:rPr>
              <a:t>https://data.europa.eu/doi/10.2875/2169577</a:t>
            </a:r>
            <a:r>
              <a:rPr lang="de-DE" sz="900"/>
              <a:t>.</a:t>
            </a:r>
            <a:endParaRPr sz="9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413434672" name="Content Placeholder 2"/>
          <p:cNvSpPr>
            <a:spLocks noGrp="1"/>
          </p:cNvSpPr>
          <p:nvPr/>
        </p:nvSpPr>
        <p:spPr bwMode="auto">
          <a:xfrm flipH="0" flipV="0">
            <a:off x="4841418" y="1600197"/>
            <a:ext cx="1909113" cy="467836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a:solidFill>
                  <a:srgbClr val="002060"/>
                </a:solidFill>
              </a:rPr>
              <a:t>(tidyverse)</a:t>
            </a:r>
            <a:endParaRPr lang="de-DE" sz="2600">
              <a:solidFill>
                <a:srgbClr val="002060"/>
              </a:solidFill>
            </a:endParaRPr>
          </a:p>
          <a:p>
            <a:pPr marL="0" indent="0">
              <a:lnSpc>
                <a:spcPct val="165000"/>
              </a:lnSpc>
              <a:buFont typeface="Arial"/>
              <a:buNone/>
              <a:defRPr/>
            </a:pPr>
            <a:r>
              <a:rPr sz="2600" b="0" i="0" u="none">
                <a:solidFill>
                  <a:srgbClr val="002060"/>
                </a:solidFill>
                <a:latin typeface="Consolas"/>
                <a:ea typeface="Consolas"/>
                <a:cs typeface="Consolas"/>
              </a:rPr>
              <a:t>rsample</a:t>
            </a:r>
            <a:endParaRPr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recipes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parsnip</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tune, dials</a:t>
            </a:r>
            <a:endParaRPr lang="de-DE" sz="2600" b="0" i="0" u="none">
              <a:solidFill>
                <a:srgbClr val="002060"/>
              </a:solidFill>
              <a:latin typeface="Consolas"/>
              <a:ea typeface="Consolas"/>
              <a:cs typeface="Consolas"/>
            </a:endParaRPr>
          </a:p>
          <a:p>
            <a:pPr marL="0" indent="0">
              <a:lnSpc>
                <a:spcPct val="165000"/>
              </a:lnSpc>
              <a:buFont typeface="Arial"/>
              <a:buNone/>
              <a:defRPr/>
            </a:pPr>
            <a:r>
              <a:rPr lang="de-DE" sz="2600" b="0" i="0" u="none">
                <a:solidFill>
                  <a:srgbClr val="002060"/>
                </a:solidFill>
                <a:latin typeface="Consolas"/>
                <a:ea typeface="Consolas"/>
                <a:cs typeface="Consolas"/>
              </a:rPr>
              <a:t>yardstick</a:t>
            </a:r>
            <a:endParaRPr sz="2600">
              <a:solidFill>
                <a:srgbClr val="002060"/>
              </a:solidFill>
            </a:endParaRPr>
          </a:p>
        </p:txBody>
      </p:sp>
      <p:sp>
        <p:nvSpPr>
          <p:cNvPr id="593738931" name="Content Placeholder 2"/>
          <p:cNvSpPr>
            <a:spLocks noGrp="1"/>
          </p:cNvSpPr>
          <p:nvPr/>
        </p:nvSpPr>
        <p:spPr bwMode="auto">
          <a:xfrm flipH="0" flipV="0">
            <a:off x="6939639" y="3210036"/>
            <a:ext cx="1909113" cy="729342"/>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8"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0" indent="0">
              <a:lnSpc>
                <a:spcPct val="165000"/>
              </a:lnSpc>
              <a:buFont typeface="Arial"/>
              <a:buNone/>
              <a:defRPr/>
            </a:pPr>
            <a:r>
              <a:rPr lang="de-DE" sz="2600" b="0" i="0" u="none">
                <a:solidFill>
                  <a:srgbClr val="002060"/>
                </a:solidFill>
                <a:latin typeface="Consolas"/>
                <a:ea typeface="Consolas"/>
                <a:cs typeface="Consolas"/>
              </a:rPr>
              <a:t>workflows</a:t>
            </a:r>
            <a:endParaRPr sz="2600">
              <a:solidFill>
                <a:srgbClr val="002060"/>
              </a:solidFill>
            </a:endParaRPr>
          </a:p>
        </p:txBody>
      </p:sp>
      <p:sp>
        <p:nvSpPr>
          <p:cNvPr id="1220169228" name=""/>
          <p:cNvSpPr/>
          <p:nvPr/>
        </p:nvSpPr>
        <p:spPr bwMode="auto">
          <a:xfrm rot="0" flipH="0" flipV="0">
            <a:off x="6410354" y="2993571"/>
            <a:ext cx="380998" cy="1034140"/>
          </a:xfrm>
          <a:prstGeom prst="rightBracket">
            <a:avLst>
              <a:gd name="adj" fmla="val 8333"/>
            </a:avLst>
          </a:prstGeom>
          <a:noFill/>
          <a:ln w="19049" cap="flat" cmpd="sng" algn="ctr">
            <a:solidFill>
              <a:schemeClr val="accent1">
                <a:shade val="95000"/>
                <a:satMod val="105000"/>
              </a:schemeClr>
            </a:solidFill>
            <a:prstDash val="solid"/>
          </a:ln>
        </p:spPr>
        <p:style>
          <a:lnRef idx="1">
            <a:schemeClr val="accent1"/>
          </a:lnRef>
          <a:fillRef idx="3">
            <a:schemeClr val="accent1"/>
          </a:fillRef>
          <a:effectRef idx="2">
            <a:schemeClr val="accent1"/>
          </a:effectRef>
          <a:fontRef idx="minor">
            <a:schemeClr val="lt1"/>
          </a:fontRef>
        </p:style>
      </p:sp>
      <p:cxnSp>
        <p:nvCxnSpPr>
          <p:cNvPr id="1988171176" name=""/>
          <p:cNvCxnSpPr/>
          <p:nvPr/>
        </p:nvCxnSpPr>
        <p:spPr bwMode="auto">
          <a:xfrm rot="5399942" flipH="0" flipV="0">
            <a:off x="6913820" y="3605891"/>
            <a:ext cx="680355" cy="1006927"/>
          </a:xfrm>
          <a:prstGeom prst="bentConnector2">
            <a:avLst/>
          </a:prstGeom>
          <a:ln w="1904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2073734857" name=""/>
          <p:cNvCxnSpPr/>
          <p:nvPr/>
        </p:nvCxnSpPr>
        <p:spPr bwMode="auto">
          <a:xfrm flipH="1" flipV="0">
            <a:off x="7253998" y="4449534"/>
            <a:ext cx="721177" cy="680355"/>
          </a:xfrm>
          <a:prstGeom prst="bentConnector5">
            <a:avLst>
              <a:gd name="adj1" fmla="val -84905"/>
              <a:gd name="adj2" fmla="val 53333"/>
              <a:gd name="adj3" fmla="val -41463"/>
            </a:avLst>
          </a:prstGeom>
          <a:ln w="1904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1605637551" name="Title 1"/>
          <p:cNvSpPr>
            <a:spLocks noGrp="1"/>
          </p:cNvSpPr>
          <p:nvPr>
            <p:ph type="title"/>
          </p:nvPr>
        </p:nvSpPr>
        <p:spPr bwMode="auto">
          <a:xfrm flipH="0" flipV="0">
            <a:off x="4571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p>
            <a:pPr algn="l">
              <a:defRPr/>
            </a:pPr>
            <a:r>
              <a:rPr lang="de-DE" sz="3600" u="sng"/>
              <a:t>General steps</a:t>
            </a:r>
            <a:endParaRPr sz="3600" u="sng"/>
          </a:p>
        </p:txBody>
      </p:sp>
      <p:sp>
        <p:nvSpPr>
          <p:cNvPr id="1255062340" name="Title 1"/>
          <p:cNvSpPr>
            <a:spLocks noGrp="1"/>
          </p:cNvSpPr>
          <p:nvPr/>
        </p:nvSpPr>
        <p:spPr bwMode="auto">
          <a:xfrm flipH="0" flipV="0">
            <a:off x="4724398" y="274637"/>
            <a:ext cx="4114800" cy="1143000"/>
          </a:xfrm>
        </p:spPr>
        <p:txBody>
          <a:bodyPr vertOverflow="overflow" horzOverflow="overflow" vert="horz" wrap="square" lIns="91440" tIns="45720" rIns="91440" bIns="45720" numCol="1" spcCol="0" rtlCol="0" fromWordArt="0" anchor="ctr" anchorCtr="0" forceAA="0" upright="0" compatLnSpc="0">
            <a:normAutofit/>
          </a:bodyPr>
          <a:lstStyle>
            <a:lvl1pPr algn="ctr" defTabSz="457200" rtl="0">
              <a:spcBef>
                <a:spcPts val="0"/>
              </a:spcBef>
              <a:buNone/>
              <a:defRPr sz="4400">
                <a:solidFill>
                  <a:schemeClr val="tx1"/>
                </a:solidFill>
                <a:latin typeface="+mj-lt"/>
                <a:ea typeface="+mj-ea"/>
                <a:cs typeface="+mj-cs"/>
              </a:defRPr>
            </a:lvl1pPr>
          </a:lstStyle>
          <a:p>
            <a:pPr algn="l" rtl="0">
              <a:defRPr/>
            </a:pPr>
            <a:r>
              <a:rPr lang="de-DE" sz="3600" u="sng"/>
              <a:t>tidymodels</a:t>
            </a:r>
            <a:endParaRPr sz="3600" u="sng"/>
          </a:p>
        </p:txBody>
      </p:sp>
      <p:sp>
        <p:nvSpPr>
          <p:cNvPr id="1884417872" name="Content Placeholder 2"/>
          <p:cNvSpPr>
            <a:spLocks noGrp="1"/>
          </p:cNvSpPr>
          <p:nvPr/>
        </p:nvSpPr>
        <p:spPr bwMode="auto">
          <a:xfrm flipH="0" flipV="0">
            <a:off x="457197" y="1600197"/>
            <a:ext cx="4114800" cy="4985654"/>
          </a:xfrm>
        </p:spPr>
        <p:txBody>
          <a:bodyPr vertOverflow="overflow" horzOverflow="overflow" vert="horz" wrap="square" lIns="91440" tIns="45720" rIns="91440" bIns="45720" numCol="1" spcCol="0" rtlCol="0" fromWordArt="0" anchor="t" anchorCtr="0" forceAA="0" upright="0" compatLnSpc="0">
            <a:normAutofit/>
          </a:bodyPr>
          <a:lstStyle>
            <a:lvl1pPr marL="342900" indent="-342900" algn="l" defTabSz="457200" rtl="0">
              <a:spcBef>
                <a:spcPts val="0"/>
              </a:spcBef>
              <a:buFont typeface="Arial"/>
              <a:buChar char="•"/>
              <a:defRPr sz="3200">
                <a:solidFill>
                  <a:schemeClr val="tx1"/>
                </a:solidFill>
                <a:latin typeface="+mn-lt"/>
                <a:ea typeface="+mn-ea"/>
                <a:cs typeface="+mn-cs"/>
              </a:defRPr>
            </a:lvl1pPr>
            <a:lvl2pPr marL="742950" indent="-285750" algn="l" defTabSz="457200" rtl="0">
              <a:spcBef>
                <a:spcPts val="0"/>
              </a:spcBef>
              <a:buFont typeface="Arial"/>
              <a:buChar char="–"/>
              <a:defRPr sz="2800">
                <a:solidFill>
                  <a:schemeClr val="tx1"/>
                </a:solidFill>
                <a:latin typeface="+mn-lt"/>
                <a:ea typeface="+mn-ea"/>
                <a:cs typeface="+mn-cs"/>
              </a:defRPr>
            </a:lvl2pPr>
            <a:lvl3pPr marL="1143000" indent="-228600" algn="l" defTabSz="457200" rtl="0">
              <a:spcBef>
                <a:spcPts val="0"/>
              </a:spcBef>
              <a:buFont typeface="Arial"/>
              <a:buChar char="•"/>
              <a:defRPr sz="2400">
                <a:solidFill>
                  <a:schemeClr val="tx1"/>
                </a:solidFill>
                <a:latin typeface="+mn-lt"/>
                <a:ea typeface="+mn-ea"/>
                <a:cs typeface="+mn-cs"/>
              </a:defRPr>
            </a:lvl3pPr>
            <a:lvl4pPr marL="1600200" indent="-228600" algn="l" defTabSz="457200" rtl="0">
              <a:spcBef>
                <a:spcPts val="0"/>
              </a:spcBef>
              <a:buFont typeface="Arial"/>
              <a:buChar char="–"/>
              <a:defRPr sz="2000">
                <a:solidFill>
                  <a:schemeClr val="tx1"/>
                </a:solidFill>
                <a:latin typeface="+mn-lt"/>
                <a:ea typeface="+mn-ea"/>
                <a:cs typeface="+mn-cs"/>
              </a:defRPr>
            </a:lvl4pPr>
            <a:lvl5pPr marL="2057400" indent="-228600" algn="l" defTabSz="457200" rtl="0">
              <a:spcBef>
                <a:spcPts val="0"/>
              </a:spcBef>
              <a:buFont typeface="Arial"/>
              <a:buChar char="»"/>
              <a:defRPr sz="2000">
                <a:solidFill>
                  <a:schemeClr val="tx1"/>
                </a:solidFill>
                <a:latin typeface="+mn-lt"/>
                <a:ea typeface="+mn-ea"/>
                <a:cs typeface="+mn-cs"/>
              </a:defRPr>
            </a:lvl5pPr>
            <a:lvl6pPr marL="2514599" indent="-228600" algn="l" defTabSz="457200" rtl="0">
              <a:spcBef>
                <a:spcPts val="0"/>
              </a:spcBef>
              <a:buFont typeface="Arial"/>
              <a:buChar char="•"/>
              <a:defRPr sz="2000">
                <a:solidFill>
                  <a:schemeClr val="tx1"/>
                </a:solidFill>
                <a:latin typeface="+mn-lt"/>
                <a:ea typeface="+mn-ea"/>
                <a:cs typeface="+mn-cs"/>
              </a:defRPr>
            </a:lvl6pPr>
            <a:lvl7pPr marL="2971800" indent="-228600" algn="l" defTabSz="457200" rtl="0">
              <a:spcBef>
                <a:spcPts val="0"/>
              </a:spcBef>
              <a:buFont typeface="Arial"/>
              <a:buChar char="•"/>
              <a:defRPr sz="2000">
                <a:solidFill>
                  <a:schemeClr val="tx1"/>
                </a:solidFill>
                <a:latin typeface="+mn-lt"/>
                <a:ea typeface="+mn-ea"/>
                <a:cs typeface="+mn-cs"/>
              </a:defRPr>
            </a:lvl7pPr>
            <a:lvl8pPr marL="3429000" indent="-228600" algn="l" defTabSz="457200" rtl="0">
              <a:spcBef>
                <a:spcPts val="0"/>
              </a:spcBef>
              <a:buFont typeface="Arial"/>
              <a:buChar char="•"/>
              <a:defRPr sz="2000">
                <a:solidFill>
                  <a:schemeClr val="tx1"/>
                </a:solidFill>
                <a:latin typeface="+mn-lt"/>
                <a:ea typeface="+mn-ea"/>
                <a:cs typeface="+mn-cs"/>
              </a:defRPr>
            </a:lvl8pPr>
            <a:lvl9pPr marL="3886200" indent="-228600" algn="l" defTabSz="457200" rtl="0">
              <a:spcBef>
                <a:spcPts val="0"/>
              </a:spcBef>
              <a:buFont typeface="Arial"/>
              <a:buChar char="•"/>
              <a:defRPr sz="2000">
                <a:solidFill>
                  <a:schemeClr val="tx1"/>
                </a:solidFill>
                <a:latin typeface="+mn-lt"/>
                <a:ea typeface="+mn-ea"/>
                <a:cs typeface="+mn-cs"/>
              </a:defRPr>
            </a:lvl9pPr>
          </a:lstStyle>
          <a:p>
            <a:pPr marL="438078" indent="-438078">
              <a:lnSpc>
                <a:spcPct val="150000"/>
              </a:lnSpc>
              <a:buFont typeface="Arial"/>
              <a:buAutoNum type="arabicPeriod"/>
              <a:defRPr/>
            </a:pPr>
            <a:r>
              <a:rPr lang="de-DE" sz="2800"/>
              <a:t>Explore your data</a:t>
            </a:r>
            <a:endParaRPr sz="2800"/>
          </a:p>
          <a:p>
            <a:pPr marL="0" indent="0">
              <a:lnSpc>
                <a:spcPct val="150000"/>
              </a:lnSpc>
              <a:buFont typeface="Arial"/>
              <a:buNone/>
              <a:defRPr/>
            </a:pPr>
            <a:r>
              <a:rPr lang="de-DE" sz="2800" b="0" i="0" u="none" strike="noStrike" cap="none" spc="0">
                <a:solidFill>
                  <a:schemeClr val="tx1"/>
                </a:solidFill>
                <a:latin typeface="Calibri"/>
                <a:ea typeface="Calibri"/>
                <a:cs typeface="Calibri"/>
              </a:rPr>
              <a:t>—</a:t>
            </a:r>
            <a:r>
              <a:rPr lang="de-DE" sz="2800"/>
              <a:t> Data split </a:t>
            </a:r>
            <a:r>
              <a:rPr lang="en-US" sz="2800" b="0" i="0" u="none" strike="noStrike" cap="none" spc="0">
                <a:solidFill>
                  <a:schemeClr val="tx1"/>
                </a:solidFill>
                <a:latin typeface="Calibri"/>
                <a:ea typeface="Calibri"/>
                <a:cs typeface="Calibri"/>
              </a:rPr>
              <a:t>—</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2. Preprocessing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3. Training</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4. Model tuning - selection</a:t>
            </a:r>
            <a:endParaRPr sz="2800" b="0" i="0" u="none" strike="noStrike" cap="none" spc="0">
              <a:solidFill>
                <a:schemeClr val="tx1"/>
              </a:solidFill>
              <a:latin typeface="Calibri"/>
              <a:ea typeface="Calibri"/>
              <a:cs typeface="Calibri"/>
            </a:endParaRPr>
          </a:p>
          <a:p>
            <a:pPr marL="0" indent="0">
              <a:lnSpc>
                <a:spcPct val="150000"/>
              </a:lnSpc>
              <a:buFont typeface="Arial"/>
              <a:buNone/>
              <a:defRPr/>
            </a:pPr>
            <a:r>
              <a:rPr lang="de-DE" sz="2800" b="0" i="0" u="none" strike="noStrike" cap="none" spc="0">
                <a:solidFill>
                  <a:schemeClr val="tx1"/>
                </a:solidFill>
                <a:latin typeface="Calibri"/>
                <a:ea typeface="Calibri"/>
                <a:cs typeface="Calibri"/>
              </a:rPr>
              <a:t>5. Evaluation</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221748324" name=""/>
          <p:cNvSpPr txBox="1"/>
          <p:nvPr/>
        </p:nvSpPr>
        <p:spPr bwMode="auto">
          <a:xfrm rot="0" flipH="0" flipV="0">
            <a:off x="151069" y="136071"/>
            <a:ext cx="1675132"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600" b="1" i="0" u="none" strike="noStrike" cap="none" spc="0">
                <a:solidFill>
                  <a:srgbClr val="0070C0"/>
                </a:solidFill>
                <a:latin typeface="Calibri"/>
                <a:ea typeface="Calibri"/>
                <a:cs typeface="Calibri"/>
              </a:rPr>
              <a:t>Regression</a:t>
            </a:r>
            <a:endParaRPr lang="de-DE" sz="2600" b="1" i="0" u="none" strike="noStrike" cap="none" spc="0">
              <a:solidFill>
                <a:srgbClr val="0070C0"/>
              </a:solidFill>
              <a:latin typeface="Calibri"/>
              <a:ea typeface="Calibri"/>
              <a:cs typeface="Calibri"/>
            </a:endParaRPr>
          </a:p>
        </p:txBody>
      </p:sp>
      <p:pic>
        <p:nvPicPr>
          <p:cNvPr id="507071046" name=""/>
          <p:cNvPicPr>
            <a:picLocks noChangeAspect="1"/>
          </p:cNvPicPr>
          <p:nvPr/>
        </p:nvPicPr>
        <p:blipFill rotWithShape="1">
          <a:blip r:embed="rId3"/>
          <a:stretch/>
        </p:blipFill>
        <p:spPr bwMode="auto">
          <a:xfrm flipH="0" flipV="0">
            <a:off x="151070" y="1056408"/>
            <a:ext cx="5046697" cy="3861954"/>
          </a:xfrm>
          <a:prstGeom prst="rect">
            <a:avLst/>
          </a:prstGeom>
        </p:spPr>
      </p:pic>
      <p:sp>
        <p:nvSpPr>
          <p:cNvPr id="1607003340" name=""/>
          <p:cNvSpPr txBox="1"/>
          <p:nvPr/>
        </p:nvSpPr>
        <p:spPr bwMode="auto">
          <a:xfrm rot="0" flipH="0" flipV="0">
            <a:off x="5656294" y="1142640"/>
            <a:ext cx="3238442" cy="243875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sz="2200"/>
              <a:t>Linear relationship</a:t>
            </a:r>
            <a:endParaRPr lang="de-DE" sz="2200"/>
          </a:p>
          <a:p>
            <a:pPr>
              <a:defRPr/>
            </a:pPr>
            <a:endParaRPr lang="de-DE" sz="2200"/>
          </a:p>
          <a:p>
            <a:pPr>
              <a:defRPr/>
            </a:pPr>
            <a:r>
              <a:rPr lang="de-DE" sz="2200" b="1"/>
              <a:t>Target</a:t>
            </a:r>
            <a:r>
              <a:rPr lang="de-DE" sz="2200"/>
              <a:t>: numeric</a:t>
            </a:r>
            <a:endParaRPr lang="de-DE" sz="2200"/>
          </a:p>
          <a:p>
            <a:pPr>
              <a:defRPr/>
            </a:pPr>
            <a:r>
              <a:rPr lang="de-DE" sz="2200" b="1"/>
              <a:t>Predictor</a:t>
            </a:r>
            <a:r>
              <a:rPr lang="de-DE" sz="2200"/>
              <a:t>: numeric</a:t>
            </a:r>
            <a:endParaRPr lang="de-DE" sz="2200"/>
          </a:p>
          <a:p>
            <a:pPr>
              <a:defRPr/>
            </a:pPr>
            <a:endParaRPr lang="de-DE" sz="2200"/>
          </a:p>
          <a:p>
            <a:pPr>
              <a:defRPr/>
            </a:pPr>
            <a:r>
              <a:rPr lang="de-DE" sz="2200" b="0" i="0" u="none" strike="noStrike" cap="none" spc="0">
                <a:solidFill>
                  <a:schemeClr val="tx1"/>
                </a:solidFill>
                <a:latin typeface="Calibri"/>
                <a:ea typeface="Arial"/>
                <a:cs typeface="Arial"/>
              </a:rPr>
              <a:t>Objective: Minimize</a:t>
            </a:r>
            <a:endParaRPr lang="de-DE" sz="2200" b="0" i="0" u="none" strike="noStrike" cap="none" spc="0">
              <a:solidFill>
                <a:schemeClr val="tx1"/>
              </a:solidFill>
              <a:latin typeface="Times New Roman"/>
              <a:cs typeface="Times New Roman"/>
            </a:endParaRPr>
          </a:p>
          <a:p>
            <a:pPr>
              <a:defRPr/>
            </a:pPr>
            <a:endParaRPr sz="2200"/>
          </a:p>
        </p:txBody>
      </p:sp>
      <p:sp>
        <p:nvSpPr>
          <p:cNvPr id="636098089" name=""/>
          <p:cNvSpPr txBox="1"/>
          <p:nvPr/>
        </p:nvSpPr>
        <p:spPr bwMode="auto">
          <a:xfrm rot="0" flipH="0" flipV="0">
            <a:off x="5656294" y="3508658"/>
            <a:ext cx="3345704" cy="878953"/>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mc:AlternateContent xmlns:mc="http://schemas.openxmlformats.org/markup-compatibility/2006" xmlns:m="http://schemas.openxmlformats.org/officeDocument/2006/math">
              <mc:Choice xmlns:a14="http://schemas.microsoft.com/office/drawing/2010/main" Requires="a14">
                <a14:m>
                  <m:oMathPara>
                    <m:oMathParaPr>
                      <m:jc m:val="left"/>
                    </m:oMathParaPr>
                    <m:oMath>
                      <m:r>
                        <m:rPr>
                          <m:sty m:val="i"/>
                        </m:rPr>
                        <a:rPr sz="2400">
                          <a:latin typeface="Cambria Math"/>
                          <a:ea typeface="Cambria Math"/>
                          <a:cs typeface="Cambria Math"/>
                        </a:rPr>
                        <m:t>L(</m:t>
                      </m:r>
                      <m:r>
                        <m:rPr>
                          <m:sty m:val="i"/>
                        </m:rPr>
                        <a:rPr sz="2400">
                          <a:latin typeface="Cambria Math"/>
                          <a:ea typeface="Cambria Math"/>
                          <a:cs typeface="Cambria Math"/>
                        </a:rPr>
                        <m:t>w)=</m:t>
                      </m:r>
                      <m:nary>
                        <m:naryPr>
                          <m:chr m:val="∑"/>
                          <m:grow m:val="off"/>
                          <m:limLoc m:val="undOvr"/>
                          <m:supHide m:val="on"/>
                          <m:ctrlPr>
                            <a:rPr lang="en-US" sz="2400" b="0" i="1" u="none" strike="noStrike" cap="none" spc="0">
                              <a:solidFill>
                                <a:schemeClr val="tx1"/>
                              </a:solidFill>
                              <a:latin typeface="Cambria Math"/>
                              <a:ea typeface="Cambria Math"/>
                              <a:cs typeface="Cambria Math"/>
                            </a:rPr>
                          </m:ctrlPr>
                        </m:naryPr>
                        <m:sub>
                          <m:r>
                            <m:rPr>
                              <m:sty m:val="i"/>
                            </m:rPr>
                            <a:rPr lang="en-US" sz="2400" u="none" strike="noStrike" cap="none" spc="0">
                              <a:solidFill>
                                <a:schemeClr val="tx1"/>
                              </a:solidFill>
                              <a:latin typeface="Cambria Math"/>
                              <a:ea typeface="Cambria Math"/>
                              <a:cs typeface="Cambria Math"/>
                            </a:rPr>
                            <m:t>i=1</m:t>
                          </m:r>
                        </m:sub>
                        <m:sup/>
                        <m:e>
                          <m:sSup>
                            <m:sSupPr>
                              <m:ctrlPr>
                                <a:rPr lang="en-US" sz="2400" u="none" strike="noStrike" cap="none" spc="0">
                                  <a:solidFill>
                                    <a:schemeClr val="tx1"/>
                                  </a:solidFill>
                                  <a:latin typeface="Cambria Math"/>
                                  <a:ea typeface="Cambria Math"/>
                                  <a:cs typeface="Cambria Math"/>
                                </a:rPr>
                              </m:ctrlPr>
                            </m:sSupPr>
                            <m:e>
                              <m:d>
                                <m:dPr>
                                  <m:begChr m:val="("/>
                                  <m:endChr m:val=")"/>
                                  <m:ctrlPr>
                                    <a:rPr lang="en-US" sz="2400" u="none" strike="noStrike" cap="none" spc="0">
                                      <a:solidFill>
                                        <a:schemeClr val="tx1"/>
                                      </a:solidFill>
                                      <a:latin typeface="Cambria Math"/>
                                      <a:ea typeface="Cambria Math"/>
                                      <a:cs typeface="Cambria Math"/>
                                    </a:rPr>
                                  </m:ctrlPr>
                                </m:dPr>
                                <m:e>
                                  <m:sSub>
                                    <m:sSubPr>
                                      <m:ctrlPr>
                                        <a:rPr lang="en-US" sz="2400" u="none" strike="noStrike" cap="none" spc="0">
                                          <a:solidFill>
                                            <a:schemeClr val="tx1"/>
                                          </a:solidFill>
                                          <a:latin typeface="Cambria Math"/>
                                          <a:ea typeface="Cambria Math"/>
                                          <a:cs typeface="Cambria Math"/>
                                        </a:rPr>
                                      </m:ctrlPr>
                                    </m:sSubPr>
                                    <m:e>
                                      <m:r>
                                        <m:rPr/>
                                        <a:rPr lang="en-US" sz="2400" u="none" strike="noStrike" cap="none" spc="0">
                                          <a:solidFill>
                                            <a:schemeClr val="tx1"/>
                                          </a:solidFill>
                                          <a:latin typeface="Cambria Math"/>
                                          <a:ea typeface="Cambria Math"/>
                                          <a:cs typeface="Cambria Math"/>
                                        </a:rPr>
                                        <m:t>y</m:t>
                                      </m:r>
                                    </m:e>
                                    <m:sub>
                                      <m:r>
                                        <m:rPr/>
                                        <a:rPr lang="en-US" sz="2400" u="none" strike="noStrike" cap="none" spc="0">
                                          <a:solidFill>
                                            <a:schemeClr val="tx1"/>
                                          </a:solidFill>
                                          <a:latin typeface="Cambria Math"/>
                                          <a:ea typeface="Cambria Math"/>
                                          <a:cs typeface="Cambria Math"/>
                                        </a:rPr>
                                        <m:t>i</m:t>
                                      </m:r>
                                    </m:sub>
                                  </m:sSub>
                                  <m:r>
                                    <m:rPr/>
                                    <a:rPr lang="en-US" sz="2400" u="none" strike="noStrike" cap="none" spc="0">
                                      <a:solidFill>
                                        <a:schemeClr val="tx1"/>
                                      </a:solidFill>
                                      <a:latin typeface="Cambria Math"/>
                                      <a:ea typeface="Cambria Math"/>
                                      <a:cs typeface="Cambria Math"/>
                                    </a:rPr>
                                    <m:t>-</m:t>
                                  </m:r>
                                  <m:sSub>
                                    <m:sSubPr>
                                      <m:ctrlPr>
                                        <a:rPr lang="en-US" sz="2400" u="none" strike="noStrike" cap="none" spc="0">
                                          <a:solidFill>
                                            <a:schemeClr val="tx1"/>
                                          </a:solidFill>
                                          <a:latin typeface="Cambria Math"/>
                                          <a:ea typeface="Cambria Math"/>
                                          <a:cs typeface="Cambria Math"/>
                                        </a:rPr>
                                      </m:ctrlPr>
                                    </m:sSubPr>
                                    <m:e>
                                      <m:r>
                                        <m:rPr/>
                                        <a:rPr lang="en-US" sz="2400" u="none" strike="noStrike" cap="none" spc="0">
                                          <a:solidFill>
                                            <a:schemeClr val="tx1"/>
                                          </a:solidFill>
                                          <a:latin typeface="Cambria Math"/>
                                          <a:ea typeface="Cambria Math"/>
                                          <a:cs typeface="Cambria Math"/>
                                        </a:rPr>
                                        <m:t>wx</m:t>
                                      </m:r>
                                    </m:e>
                                    <m:sub>
                                      <m:r>
                                        <m:rPr/>
                                        <a:rPr lang="en-US" sz="2400" u="none" strike="noStrike" cap="none" spc="0">
                                          <a:solidFill>
                                            <a:schemeClr val="tx1"/>
                                          </a:solidFill>
                                          <a:latin typeface="Cambria Math"/>
                                          <a:ea typeface="Cambria Math"/>
                                          <a:cs typeface="Cambria Math"/>
                                        </a:rPr>
                                        <m:t>i</m:t>
                                      </m:r>
                                    </m:sub>
                                  </m:sSub>
                                </m:e>
                              </m:d>
                            </m:e>
                            <m:sup>
                              <m:r>
                                <m:rPr>
                                  <m:sty m:val="i"/>
                                </m:rPr>
                                <a:rPr lang="en-US" sz="2400" u="none" strike="noStrike" cap="none" spc="0">
                                  <a:solidFill>
                                    <a:schemeClr val="tx1"/>
                                  </a:solidFill>
                                  <a:latin typeface="Cambria Math"/>
                                  <a:ea typeface="Cambria Math"/>
                                  <a:cs typeface="Cambria Math"/>
                                </a:rPr>
                                <m:t>2</m:t>
                              </m:r>
                            </m:sup>
                          </m:sSup>
                        </m:e>
                      </m:nary>
                    </m:oMath>
                  </m:oMathPara>
                </a14:m>
              </mc:Choice>
              <mc:Fallback/>
            </mc:AlternateContent>
            <a:endParaRPr sz="2400">
              <a:latin typeface="Cambria Math"/>
              <a:ea typeface="Cambria Math"/>
              <a:cs typeface="Cambria Math"/>
            </a:endParaRPr>
          </a:p>
        </p:txBody>
      </p:sp>
      <p:sp>
        <p:nvSpPr>
          <p:cNvPr id="479360541" name=""/>
          <p:cNvSpPr txBox="1"/>
          <p:nvPr/>
        </p:nvSpPr>
        <p:spPr bwMode="auto">
          <a:xfrm rot="0" flipH="0" flipV="0">
            <a:off x="5656294" y="5569527"/>
            <a:ext cx="3110053"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a:t>Example Metric</a:t>
            </a:r>
            <a:r>
              <a:rPr lang="de-DE"/>
              <a:t>:</a:t>
            </a:r>
            <a:endParaRPr lang="de-DE" sz="2200"/>
          </a:p>
          <a:p>
            <a:pPr algn="l">
              <a:defRPr/>
            </a:pPr>
            <a:r>
              <a:rPr lang="de-DE"/>
              <a:t>	Mean absolute error</a:t>
            </a:r>
            <a:endParaRPr lang="de-DE" sz="22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580162687" name=""/>
          <p:cNvSpPr/>
          <p:nvPr/>
        </p:nvSpPr>
        <p:spPr bwMode="auto">
          <a:xfrm flipH="0" flipV="0">
            <a:off x="477640" y="1177234"/>
            <a:ext cx="7432378" cy="135410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i"/>
                        </m:rPr>
                        <a:rPr sz="2800">
                          <a:latin typeface="Cambria Math"/>
                          <a:ea typeface="Cambria Math"/>
                          <a:cs typeface="Cambria Math"/>
                        </a:rPr>
                        <m:t>L(</m:t>
                      </m:r>
                      <m:r>
                        <m:rPr>
                          <m:sty m:val="i"/>
                        </m:rPr>
                        <a:rPr sz="2800">
                          <a:latin typeface="Cambria Math"/>
                          <a:ea typeface="Cambria Math"/>
                          <a:cs typeface="Cambria Math"/>
                        </a:rPr>
                        <m:t>w)=</m:t>
                      </m:r>
                      <m:nary>
                        <m:naryPr>
                          <m:chr m:val="∑"/>
                          <m:grow m:val="off"/>
                          <m:limLoc m:val="undOvr"/>
                          <m:supHide m:val="on"/>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i=1</m:t>
                          </m:r>
                        </m:sub>
                        <m:sup/>
                        <m:e>
                          <m:sSup>
                            <m:sSupPr>
                              <m:ctrlPr>
                                <a:rPr lang="en-US" sz="2800" u="none" strike="noStrike" cap="none" spc="0">
                                  <a:solidFill>
                                    <a:schemeClr val="tx1"/>
                                  </a:solidFill>
                                  <a:latin typeface="Cambria Math"/>
                                  <a:ea typeface="Cambria Math"/>
                                  <a:cs typeface="Cambria Math"/>
                                </a:rPr>
                              </m:ctrlPr>
                            </m:sSupPr>
                            <m:e>
                              <m:d>
                                <m:dPr>
                                  <m:begChr m:val="("/>
                                  <m:endChr m:val=")"/>
                                  <m:ctrlPr>
                                    <a:rPr lang="en-US" sz="2800" u="none" strike="noStrike" cap="none" spc="0">
                                      <a:solidFill>
                                        <a:schemeClr val="tx1"/>
                                      </a:solidFill>
                                      <a:latin typeface="Cambria Math"/>
                                      <a:ea typeface="Cambria Math"/>
                                      <a:cs typeface="Cambria Math"/>
                                    </a:rPr>
                                  </m:ctrlPr>
                                </m:dPr>
                                <m:e>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y</m:t>
                                      </m:r>
                                    </m:e>
                                    <m:sub>
                                      <m:r>
                                        <m:rPr/>
                                        <a:rPr lang="en-US" sz="2800" u="none" strike="noStrike" cap="none" spc="0">
                                          <a:solidFill>
                                            <a:schemeClr val="tx1"/>
                                          </a:solidFill>
                                          <a:latin typeface="Cambria Math"/>
                                          <a:ea typeface="Cambria Math"/>
                                          <a:cs typeface="Cambria Math"/>
                                        </a:rPr>
                                        <m:t>i</m:t>
                                      </m:r>
                                    </m:sub>
                                  </m:sSub>
                                  <m:r>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wx</m:t>
                                      </m:r>
                                    </m:e>
                                    <m:sub>
                                      <m:r>
                                        <m:rPr/>
                                        <a:rPr lang="en-US" sz="2800" u="none" strike="noStrike" cap="none" spc="0">
                                          <a:solidFill>
                                            <a:schemeClr val="tx1"/>
                                          </a:solidFill>
                                          <a:latin typeface="Cambria Math"/>
                                          <a:ea typeface="Cambria Math"/>
                                          <a:cs typeface="Cambria Math"/>
                                        </a:rPr>
                                        <m:t>i</m:t>
                                      </m:r>
                                    </m:sub>
                                  </m:sSub>
                                </m:e>
                              </m:d>
                            </m:e>
                            <m:sup>
                              <m:r>
                                <m:rPr>
                                  <m:sty m:val="i"/>
                                </m:rPr>
                                <a:rPr lang="en-US" sz="2800" u="none" strike="noStrike" cap="none" spc="0">
                                  <a:solidFill>
                                    <a:schemeClr val="tx1"/>
                                  </a:solidFill>
                                  <a:latin typeface="Cambria Math"/>
                                  <a:ea typeface="Cambria Math"/>
                                  <a:cs typeface="Cambria Math"/>
                                </a:rPr>
                                <m:t>2</m:t>
                              </m:r>
                            </m:sup>
                          </m:sSup>
                          <m:r>
                            <m:rPr/>
                            <a:rPr lang="en-US" sz="2800" u="none" strike="noStrike" cap="none" spc="0">
                              <a:solidFill>
                                <a:schemeClr val="tx1"/>
                              </a:solidFill>
                              <a:latin typeface="Cambria Math"/>
                              <a:ea typeface="Cambria Math"/>
                              <a:cs typeface="Cambria Math"/>
                            </a:rPr>
                            <m:t>+λ</m:t>
                          </m:r>
                          <m:nary>
                            <m:naryPr>
                              <m:chr m:val="∑"/>
                              <m:grow m:val="off"/>
                              <m:limLoc m:val="undOvr"/>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j=0</m:t>
                              </m:r>
                            </m:sub>
                            <m:sup>
                              <m:r>
                                <m:rPr>
                                  <m:sty m:val="i"/>
                                </m:rPr>
                                <a:rPr lang="en-US" sz="2800" u="none" strike="noStrike" cap="none" spc="0">
                                  <a:solidFill>
                                    <a:schemeClr val="tx1"/>
                                  </a:solidFill>
                                  <a:latin typeface="Cambria Math"/>
                                  <a:ea typeface="Cambria Math"/>
                                  <a:cs typeface="Cambria Math"/>
                                </a:rPr>
                                <m:t>d</m:t>
                              </m:r>
                            </m:sup>
                            <m:e>
                              <m:sSubSup>
                                <m:sSubSupPr>
                                  <m:alnScr m:val="off"/>
                                  <m:ctrlPr>
                                    <a:rPr lang="en-US" sz="2800" u="none" strike="noStrike" cap="none" spc="0">
                                      <a:solidFill>
                                        <a:schemeClr val="tx1"/>
                                      </a:solidFill>
                                      <a:latin typeface="Cambria Math"/>
                                      <a:ea typeface="Cambria Math"/>
                                      <a:cs typeface="Cambria Math"/>
                                    </a:rPr>
                                  </m:ctrlPr>
                                </m:sSubSupPr>
                                <m:e>
                                  <m:r>
                                    <m:rPr>
                                      <m:sty m:val="i"/>
                                    </m:rPr>
                                    <a:rPr lang="en-US" sz="2800" u="none" strike="noStrike" cap="none" spc="0">
                                      <a:solidFill>
                                        <a:schemeClr val="tx1"/>
                                      </a:solidFill>
                                      <a:latin typeface="Cambria Math"/>
                                      <a:ea typeface="Cambria Math"/>
                                      <a:cs typeface="Cambria Math"/>
                                    </a:rPr>
                                    <m:t>w</m:t>
                                  </m:r>
                                </m:e>
                                <m:sub>
                                  <m:r>
                                    <m:rPr>
                                      <m:sty m:val="i"/>
                                    </m:rPr>
                                    <a:rPr lang="en-US" sz="2000" u="none" strike="noStrike" cap="none" spc="0">
                                      <a:solidFill>
                                        <a:schemeClr val="tx1"/>
                                      </a:solidFill>
                                      <a:latin typeface="Cambria Math"/>
                                      <a:ea typeface="Cambria Math"/>
                                      <a:cs typeface="Cambria Math"/>
                                    </a:rPr>
                                    <m:t>j</m:t>
                                  </m:r>
                                </m:sub>
                                <m:sup>
                                  <m:r>
                                    <m:rPr>
                                      <m:sty m:val="i"/>
                                    </m:rPr>
                                    <a:rPr lang="en-US" sz="2000" u="none" strike="noStrike" cap="none" spc="0">
                                      <a:solidFill>
                                        <a:schemeClr val="tx1"/>
                                      </a:solidFill>
                                      <a:latin typeface="Cambria Math"/>
                                      <a:ea typeface="Cambria Math"/>
                                      <a:cs typeface="Cambria Math"/>
                                    </a:rPr>
                                    <m:t>2</m:t>
                                  </m:r>
                                </m:sup>
                              </m:sSubSup>
                            </m:e>
                          </m:nary>
                        </m:e>
                      </m:nary>
                    </m:oMath>
                  </m:oMathPara>
                </a14:m>
              </mc:Choice>
              <mc:Fallback/>
            </mc:AlternateContent>
            <a:endParaRPr sz="2800">
              <a:latin typeface="Cambria Math"/>
              <a:ea typeface="Cambria Math"/>
              <a:cs typeface="Cambria Math"/>
            </a:endParaRPr>
          </a:p>
        </p:txBody>
      </p:sp>
      <p:sp>
        <p:nvSpPr>
          <p:cNvPr id="212223250" name=""/>
          <p:cNvSpPr txBox="1"/>
          <p:nvPr/>
        </p:nvSpPr>
        <p:spPr bwMode="auto">
          <a:xfrm rot="0" flipH="0" flipV="0">
            <a:off x="151070" y="673772"/>
            <a:ext cx="2099815"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Ridge </a:t>
            </a:r>
            <a:r>
              <a:rPr lang="de-DE" sz="2200" b="1" i="0" u="none" strike="noStrike" cap="none" spc="0">
                <a:solidFill>
                  <a:srgbClr val="0070C0"/>
                </a:solidFill>
                <a:latin typeface="Calibri"/>
                <a:ea typeface="Calibri"/>
                <a:cs typeface="Calibri"/>
              </a:rPr>
              <a:t>regression</a:t>
            </a:r>
            <a:endParaRPr lang="de-DE" sz="2200" b="1" i="0" u="none" strike="noStrike" cap="none" spc="0">
              <a:solidFill>
                <a:srgbClr val="0070C0"/>
              </a:solidFill>
              <a:latin typeface="Calibri"/>
              <a:cs typeface="Calibri"/>
            </a:endParaRPr>
          </a:p>
        </p:txBody>
      </p:sp>
      <p:sp>
        <p:nvSpPr>
          <p:cNvPr id="1965056871" name=""/>
          <p:cNvSpPr txBox="1"/>
          <p:nvPr/>
        </p:nvSpPr>
        <p:spPr bwMode="auto">
          <a:xfrm rot="0" flipH="0" flipV="0">
            <a:off x="151070" y="3679497"/>
            <a:ext cx="2080031"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Lasso </a:t>
            </a:r>
            <a:r>
              <a:rPr lang="de-DE" sz="2200" b="1" i="0" u="none" strike="noStrike" cap="none" spc="0">
                <a:solidFill>
                  <a:srgbClr val="0070C0"/>
                </a:solidFill>
                <a:latin typeface="Calibri"/>
                <a:ea typeface="Calibri"/>
                <a:cs typeface="Calibri"/>
              </a:rPr>
              <a:t>regression</a:t>
            </a:r>
            <a:endParaRPr lang="de-DE" sz="2200" b="1" i="0" u="none" strike="noStrike" cap="none" spc="0">
              <a:solidFill>
                <a:srgbClr val="0070C0"/>
              </a:solidFill>
              <a:latin typeface="Calibri"/>
              <a:cs typeface="Calibri"/>
            </a:endParaRPr>
          </a:p>
        </p:txBody>
      </p:sp>
      <p:sp>
        <p:nvSpPr>
          <p:cNvPr id="1184345898" name=""/>
          <p:cNvSpPr/>
          <p:nvPr/>
        </p:nvSpPr>
        <p:spPr bwMode="auto">
          <a:xfrm flipH="0" flipV="0">
            <a:off x="422221" y="4295993"/>
            <a:ext cx="7435257" cy="1354103"/>
          </a:xfrm>
          <a:prstGeom prst="rect">
            <a:avLst/>
          </a:prstGeom>
          <a:noFill/>
          <a:ln>
            <a:noFill/>
          </a:ln>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i"/>
                        </m:rPr>
                        <a:rPr sz="2800">
                          <a:latin typeface="Cambria Math"/>
                          <a:ea typeface="Cambria Math"/>
                          <a:cs typeface="Cambria Math"/>
                        </a:rPr>
                        <m:t>L(</m:t>
                      </m:r>
                      <m:r>
                        <m:rPr>
                          <m:sty m:val="i"/>
                        </m:rPr>
                        <a:rPr sz="2800">
                          <a:latin typeface="Cambria Math"/>
                          <a:ea typeface="Cambria Math"/>
                          <a:cs typeface="Cambria Math"/>
                        </a:rPr>
                        <m:t>w)=</m:t>
                      </m:r>
                      <m:nary>
                        <m:naryPr>
                          <m:chr m:val="∑"/>
                          <m:grow m:val="off"/>
                          <m:limLoc m:val="undOvr"/>
                          <m:supHide m:val="on"/>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i=1</m:t>
                          </m:r>
                        </m:sub>
                        <m:sup/>
                        <m:e>
                          <m:sSup>
                            <m:sSupPr>
                              <m:ctrlPr>
                                <a:rPr lang="en-US" sz="2800" u="none" strike="noStrike" cap="none" spc="0">
                                  <a:solidFill>
                                    <a:schemeClr val="tx1"/>
                                  </a:solidFill>
                                  <a:latin typeface="Cambria Math"/>
                                  <a:ea typeface="Cambria Math"/>
                                  <a:cs typeface="Cambria Math"/>
                                </a:rPr>
                              </m:ctrlPr>
                            </m:sSupPr>
                            <m:e>
                              <m:d>
                                <m:dPr>
                                  <m:begChr m:val="("/>
                                  <m:endChr m:val=")"/>
                                  <m:ctrlPr>
                                    <a:rPr lang="en-US" sz="2800" u="none" strike="noStrike" cap="none" spc="0">
                                      <a:solidFill>
                                        <a:schemeClr val="tx1"/>
                                      </a:solidFill>
                                      <a:latin typeface="Cambria Math"/>
                                      <a:ea typeface="Cambria Math"/>
                                      <a:cs typeface="Cambria Math"/>
                                    </a:rPr>
                                  </m:ctrlPr>
                                </m:dPr>
                                <m:e>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y</m:t>
                                      </m:r>
                                    </m:e>
                                    <m:sub>
                                      <m:r>
                                        <m:rPr/>
                                        <a:rPr lang="en-US" sz="2800" u="none" strike="noStrike" cap="none" spc="0">
                                          <a:solidFill>
                                            <a:schemeClr val="tx1"/>
                                          </a:solidFill>
                                          <a:latin typeface="Cambria Math"/>
                                          <a:ea typeface="Cambria Math"/>
                                          <a:cs typeface="Cambria Math"/>
                                        </a:rPr>
                                        <m:t>i</m:t>
                                      </m:r>
                                    </m:sub>
                                  </m:sSub>
                                  <m:r>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a:rPr lang="en-US" sz="2800" u="none" strike="noStrike" cap="none" spc="0">
                                          <a:solidFill>
                                            <a:schemeClr val="tx1"/>
                                          </a:solidFill>
                                          <a:latin typeface="Cambria Math"/>
                                          <a:ea typeface="Cambria Math"/>
                                          <a:cs typeface="Cambria Math"/>
                                        </a:rPr>
                                        <m:t>wx</m:t>
                                      </m:r>
                                    </m:e>
                                    <m:sub>
                                      <m:r>
                                        <m:rPr/>
                                        <a:rPr lang="en-US" sz="2800" u="none" strike="noStrike" cap="none" spc="0">
                                          <a:solidFill>
                                            <a:schemeClr val="tx1"/>
                                          </a:solidFill>
                                          <a:latin typeface="Cambria Math"/>
                                          <a:ea typeface="Cambria Math"/>
                                          <a:cs typeface="Cambria Math"/>
                                        </a:rPr>
                                        <m:t>i</m:t>
                                      </m:r>
                                    </m:sub>
                                  </m:sSub>
                                </m:e>
                              </m:d>
                            </m:e>
                            <m:sup>
                              <m:r>
                                <m:rPr>
                                  <m:sty m:val="i"/>
                                </m:rPr>
                                <a:rPr lang="en-US" sz="2800" u="none" strike="noStrike" cap="none" spc="0">
                                  <a:solidFill>
                                    <a:schemeClr val="tx1"/>
                                  </a:solidFill>
                                  <a:latin typeface="Cambria Math"/>
                                  <a:ea typeface="Cambria Math"/>
                                  <a:cs typeface="Cambria Math"/>
                                </a:rPr>
                                <m:t>2</m:t>
                              </m:r>
                            </m:sup>
                          </m:sSup>
                          <m:r>
                            <m:rPr/>
                            <a:rPr lang="en-US" sz="2800" u="none" strike="noStrike" cap="none" spc="0">
                              <a:solidFill>
                                <a:schemeClr val="tx1"/>
                              </a:solidFill>
                              <a:latin typeface="Cambria Math"/>
                              <a:ea typeface="Cambria Math"/>
                              <a:cs typeface="Cambria Math"/>
                            </a:rPr>
                            <m:t>+λ</m:t>
                          </m:r>
                          <m:nary>
                            <m:naryPr>
                              <m:chr m:val="∑"/>
                              <m:grow m:val="off"/>
                              <m:limLoc m:val="undOvr"/>
                              <m:ctrlPr>
                                <a:rPr lang="en-US" sz="2800" b="0" i="1" u="none" strike="noStrike" cap="none" spc="0">
                                  <a:solidFill>
                                    <a:schemeClr val="tx1"/>
                                  </a:solidFill>
                                  <a:latin typeface="Cambria Math"/>
                                  <a:ea typeface="Cambria Math"/>
                                  <a:cs typeface="Cambria Math"/>
                                </a:rPr>
                              </m:ctrlPr>
                            </m:naryPr>
                            <m:sub>
                              <m:r>
                                <m:rPr>
                                  <m:sty m:val="i"/>
                                </m:rPr>
                                <a:rPr lang="en-US" sz="2800" u="none" strike="noStrike" cap="none" spc="0">
                                  <a:solidFill>
                                    <a:schemeClr val="tx1"/>
                                  </a:solidFill>
                                  <a:latin typeface="Cambria Math"/>
                                  <a:ea typeface="Cambria Math"/>
                                  <a:cs typeface="Cambria Math"/>
                                </a:rPr>
                                <m:t>j=0</m:t>
                              </m:r>
                            </m:sub>
                            <m:sup>
                              <m:r>
                                <m:rPr>
                                  <m:sty m:val="i"/>
                                </m:rPr>
                                <a:rPr lang="en-US" sz="2800" u="none" strike="noStrike" cap="none" spc="0">
                                  <a:solidFill>
                                    <a:schemeClr val="tx1"/>
                                  </a:solidFill>
                                  <a:latin typeface="Cambria Math"/>
                                  <a:ea typeface="Cambria Math"/>
                                  <a:cs typeface="Cambria Math"/>
                                </a:rPr>
                                <m:t>d</m:t>
                              </m:r>
                            </m:sup>
                            <m:e>
                              <m:r>
                                <m:rPr>
                                  <m:sty m:val="i"/>
                                </m:rPr>
                                <a:rPr lang="en-US" sz="2800" u="none" strike="noStrike" cap="none" spc="0">
                                  <a:solidFill>
                                    <a:schemeClr val="tx1"/>
                                  </a:solidFill>
                                  <a:latin typeface="Cambria Math"/>
                                  <a:ea typeface="Cambria Math"/>
                                  <a:cs typeface="Cambria Math"/>
                                </a:rPr>
                                <m:t>|</m:t>
                              </m:r>
                              <m:sSub>
                                <m:sSubPr>
                                  <m:ctrlPr>
                                    <a:rPr lang="en-US" sz="2800" u="none" strike="noStrike" cap="none" spc="0">
                                      <a:solidFill>
                                        <a:schemeClr val="tx1"/>
                                      </a:solidFill>
                                      <a:latin typeface="Cambria Math"/>
                                      <a:ea typeface="Cambria Math"/>
                                      <a:cs typeface="Cambria Math"/>
                                    </a:rPr>
                                  </m:ctrlPr>
                                </m:sSubPr>
                                <m:e>
                                  <m:r>
                                    <m:rPr>
                                      <m:sty m:val="i"/>
                                    </m:rPr>
                                    <a:rPr lang="en-US" sz="2800" u="none" strike="noStrike" cap="none" spc="0">
                                      <a:solidFill>
                                        <a:schemeClr val="tx1"/>
                                      </a:solidFill>
                                      <a:latin typeface="Cambria Math"/>
                                      <a:ea typeface="Cambria Math"/>
                                      <a:cs typeface="Cambria Math"/>
                                    </a:rPr>
                                    <m:t>w</m:t>
                                  </m:r>
                                </m:e>
                                <m:sub>
                                  <m:r>
                                    <m:rPr>
                                      <m:sty m:val="i"/>
                                    </m:rPr>
                                    <a:rPr lang="en-US" sz="2800" u="none" strike="noStrike" cap="none" spc="0">
                                      <a:solidFill>
                                        <a:schemeClr val="tx1"/>
                                      </a:solidFill>
                                      <a:latin typeface="Cambria Math"/>
                                      <a:ea typeface="Cambria Math"/>
                                      <a:cs typeface="Cambria Math"/>
                                    </a:rPr>
                                    <m:t>j</m:t>
                                  </m:r>
                                </m:sub>
                              </m:sSub>
                              <m:r>
                                <m:rPr>
                                  <m:sty m:val="i"/>
                                </m:rPr>
                                <a:rPr lang="en-US" sz="2800" u="none" strike="noStrike" cap="none" spc="0">
                                  <a:solidFill>
                                    <a:schemeClr val="tx1"/>
                                  </a:solidFill>
                                  <a:latin typeface="Cambria Math"/>
                                  <a:ea typeface="Cambria Math"/>
                                  <a:cs typeface="Cambria Math"/>
                                </a:rPr>
                                <m:t>|</m:t>
                              </m:r>
                            </m:e>
                          </m:nary>
                        </m:e>
                      </m:nary>
                    </m:oMath>
                  </m:oMathPara>
                </a14:m>
              </mc:Choice>
              <mc:Fallback/>
            </mc:AlternateContent>
            <a:endParaRPr sz="2800">
              <a:latin typeface="Cambria Math"/>
              <a:ea typeface="Cambria Math"/>
              <a:cs typeface="Cambria Math"/>
            </a:endParaRPr>
          </a:p>
        </p:txBody>
      </p:sp>
      <p:sp>
        <p:nvSpPr>
          <p:cNvPr id="87658707" name=""/>
          <p:cNvSpPr txBox="1"/>
          <p:nvPr/>
        </p:nvSpPr>
        <p:spPr bwMode="auto">
          <a:xfrm rot="0" flipH="0" flipV="0">
            <a:off x="6678068" y="2208067"/>
            <a:ext cx="2044303"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b="1"/>
              <a:t>* Small </a:t>
            </a:r>
            <a:r>
              <a:rPr lang="de-DE" b="0"/>
              <a:t>sample size</a:t>
            </a:r>
            <a:r>
              <a:rPr lang="de-DE" b="1"/>
              <a:t>,</a:t>
            </a:r>
            <a:endParaRPr b="1"/>
          </a:p>
          <a:p>
            <a:pPr>
              <a:defRPr/>
            </a:pPr>
            <a:r>
              <a:rPr lang="de-DE" b="1"/>
              <a:t>* sparse </a:t>
            </a:r>
            <a:r>
              <a:rPr lang="de-DE" b="0"/>
              <a:t>data</a:t>
            </a:r>
            <a:endParaRPr b="1"/>
          </a:p>
        </p:txBody>
      </p:sp>
      <p:sp>
        <p:nvSpPr>
          <p:cNvPr id="170220425" name=""/>
          <p:cNvSpPr txBox="1"/>
          <p:nvPr/>
        </p:nvSpPr>
        <p:spPr bwMode="auto">
          <a:xfrm rot="0" flipH="0" flipV="0">
            <a:off x="6534826" y="5354277"/>
            <a:ext cx="2645304" cy="118907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b="1"/>
              <a:t>*</a:t>
            </a:r>
            <a:r>
              <a:rPr lang="de-DE" b="0"/>
              <a:t> if </a:t>
            </a:r>
            <a:r>
              <a:rPr lang="de-DE" b="1"/>
              <a:t>few </a:t>
            </a:r>
            <a:r>
              <a:rPr lang="de-DE" b="0"/>
              <a:t>predictors with 	real effect</a:t>
            </a:r>
            <a:endParaRPr lang="de-DE" b="0"/>
          </a:p>
          <a:p>
            <a:pPr>
              <a:defRPr/>
            </a:pPr>
            <a:r>
              <a:rPr lang="de-DE" b="0"/>
              <a:t>* can </a:t>
            </a:r>
            <a:r>
              <a:rPr lang="de-DE" b="1"/>
              <a:t>eliminate </a:t>
            </a:r>
            <a:r>
              <a:rPr lang="de-DE" b="0"/>
              <a:t>predictors</a:t>
            </a:r>
            <a:endParaRPr lang="de-DE" b="0"/>
          </a:p>
          <a:p>
            <a:pPr>
              <a:defRPr/>
            </a:pPr>
            <a:r>
              <a:rPr lang="de-DE" b="0"/>
              <a:t>* more </a:t>
            </a:r>
            <a:r>
              <a:rPr lang="de-DE" b="1"/>
              <a:t>robust</a:t>
            </a:r>
            <a:endParaRPr b="0"/>
          </a:p>
        </p:txBody>
      </p:sp>
      <p:sp>
        <p:nvSpPr>
          <p:cNvPr id="631013237" name=""/>
          <p:cNvSpPr txBox="1"/>
          <p:nvPr/>
        </p:nvSpPr>
        <p:spPr bwMode="auto">
          <a:xfrm rot="0" flipH="0" flipV="0">
            <a:off x="3143921" y="58025"/>
            <a:ext cx="3284363" cy="48803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600" b="1" i="0" u="none" strike="noStrike" cap="none" spc="0">
                <a:solidFill>
                  <a:srgbClr val="0070C0"/>
                </a:solidFill>
                <a:latin typeface="Calibri"/>
                <a:ea typeface="Calibri"/>
                <a:cs typeface="Calibri"/>
              </a:rPr>
              <a:t>Regularized regression</a:t>
            </a:r>
            <a:endParaRPr lang="de-DE" sz="2600" b="1" i="0" u="none" strike="noStrike" cap="none" spc="0">
              <a:solidFill>
                <a:srgbClr val="0070C0"/>
              </a:solidFill>
              <a:latin typeface="Calibri"/>
              <a:cs typeface="Calibri"/>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7404419" name=""/>
          <p:cNvSpPr txBox="1"/>
          <p:nvPr/>
        </p:nvSpPr>
        <p:spPr bwMode="auto">
          <a:xfrm rot="0" flipH="0" flipV="0">
            <a:off x="151070" y="136071"/>
            <a:ext cx="2372118"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0" marR="0" indent="0" algn="l">
              <a:lnSpc>
                <a:spcPct val="100000"/>
              </a:lnSpc>
              <a:spcBef>
                <a:spcPts val="0"/>
              </a:spcBef>
              <a:spcAft>
                <a:spcPts val="0"/>
              </a:spcAft>
              <a:defRPr/>
            </a:pPr>
            <a:r>
              <a:rPr lang="de-DE" sz="2200" b="1" i="0" u="none" strike="noStrike" cap="none" spc="0">
                <a:solidFill>
                  <a:srgbClr val="0070C0"/>
                </a:solidFill>
                <a:latin typeface="Calibri"/>
                <a:ea typeface="Calibri"/>
                <a:cs typeface="Calibri"/>
              </a:rPr>
              <a:t>Logistic Regression</a:t>
            </a:r>
            <a:endParaRPr lang="de-DE" sz="2200" b="1" i="0" u="none" strike="noStrike" cap="none" spc="0">
              <a:solidFill>
                <a:srgbClr val="0070C0"/>
              </a:solidFill>
              <a:latin typeface="Calibri"/>
              <a:ea typeface="Calibri"/>
              <a:cs typeface="Calibri"/>
            </a:endParaRPr>
          </a:p>
        </p:txBody>
      </p:sp>
      <p:sp>
        <p:nvSpPr>
          <p:cNvPr id="1819137685" name=""/>
          <p:cNvSpPr txBox="1"/>
          <p:nvPr/>
        </p:nvSpPr>
        <p:spPr bwMode="auto">
          <a:xfrm rot="0" flipH="0" flipV="0">
            <a:off x="5656294" y="1142640"/>
            <a:ext cx="3240961" cy="14329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sz="2200"/>
              <a:t>Linear relationship</a:t>
            </a:r>
            <a:endParaRPr lang="de-DE" sz="2200"/>
          </a:p>
          <a:p>
            <a:pPr>
              <a:defRPr/>
            </a:pPr>
            <a:endParaRPr lang="de-DE" sz="2200"/>
          </a:p>
          <a:p>
            <a:pPr>
              <a:defRPr/>
            </a:pPr>
            <a:r>
              <a:rPr lang="de-DE" sz="2200" b="1"/>
              <a:t>Target</a:t>
            </a:r>
            <a:r>
              <a:rPr lang="de-DE" sz="2200"/>
              <a:t>: nominal</a:t>
            </a:r>
            <a:endParaRPr lang="de-DE" sz="2200"/>
          </a:p>
          <a:p>
            <a:pPr>
              <a:defRPr/>
            </a:pPr>
            <a:r>
              <a:rPr lang="de-DE" sz="2200" b="1"/>
              <a:t>Predictor</a:t>
            </a:r>
            <a:r>
              <a:rPr lang="de-DE" sz="2200"/>
              <a:t>: numeric</a:t>
            </a:r>
            <a:endParaRPr lang="de-DE" sz="2200"/>
          </a:p>
        </p:txBody>
      </p:sp>
      <p:sp>
        <p:nvSpPr>
          <p:cNvPr id="205459502" name=""/>
          <p:cNvSpPr/>
          <p:nvPr/>
        </p:nvSpPr>
        <p:spPr bwMode="auto">
          <a:xfrm>
            <a:off x="490068" y="5479985"/>
            <a:ext cx="3955790" cy="780937"/>
          </a:xfrm>
          <a:prstGeom prst="rect">
            <a:avLst/>
          </a:prstGeom>
          <a:noFill/>
          <a:ln>
            <a:noFill/>
          </a:ln>
        </p:spPr>
        <p:txBody>
          <a:bodyPr rot="0" spcFirstLastPara="0" vertOverflow="overflow" horzOverflow="overflow" vert="horz" wrap="non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p"/>
                        </m:rPr>
                        <a:rPr lang="de-DE" sz="2200" u="none" strike="noStrike" cap="none" spc="0">
                          <a:solidFill>
                            <a:schemeClr val="tx1"/>
                          </a:solidFill>
                          <a:latin typeface="Cambria Math"/>
                          <a:ea typeface="Cambria Math"/>
                          <a:cs typeface="Cambria Math"/>
                        </a:rPr>
                        <m:t>ln(</m:t>
                      </m:r>
                      <m:f>
                        <m:fPr>
                          <m:ctrlPr>
                            <a:rPr lang="de-DE" sz="2200" b="0" i="1" u="none" strike="noStrike" cap="none" spc="0">
                              <a:solidFill>
                                <a:schemeClr val="tx1"/>
                              </a:solidFill>
                              <a:latin typeface="Cambria Math"/>
                              <a:ea typeface="Cambria Math"/>
                              <a:cs typeface="Cambria Math"/>
                            </a:rPr>
                          </m:ctrlPr>
                        </m:fPr>
                        <m:num>
                          <m:r>
                            <m:rPr>
                              <m:sty m:val="i"/>
                            </m:rPr>
                            <a:rPr lang="de-DE" sz="2200" u="none" strike="noStrike" cap="none" spc="0">
                              <a:solidFill>
                                <a:schemeClr val="tx1"/>
                              </a:solidFill>
                              <a:latin typeface="Cambria Math"/>
                              <a:ea typeface="Cambria Math"/>
                              <a:cs typeface="Cambria Math"/>
                            </a:rPr>
                            <m:t>groupA</m:t>
                          </m:r>
                        </m:num>
                        <m:den>
                          <m:r>
                            <m:rPr>
                              <m:sty m:val="i"/>
                            </m:rPr>
                            <a:rPr lang="de-DE" sz="2200" u="none" strike="noStrike" cap="none" spc="0">
                              <a:solidFill>
                                <a:schemeClr val="tx1"/>
                              </a:solidFill>
                              <a:latin typeface="Cambria Math"/>
                              <a:ea typeface="Cambria Math"/>
                              <a:cs typeface="Cambria Math"/>
                            </a:rPr>
                            <m:t>non.groupA</m:t>
                          </m:r>
                        </m:den>
                      </m:f>
                      <m:r>
                        <m:rPr>
                          <m:sty m:val="p"/>
                        </m:rPr>
                        <a:rPr lang="de-DE" sz="2200" u="none" strike="noStrike" cap="none" spc="0">
                          <a:solidFill>
                            <a:schemeClr val="tx1"/>
                          </a:solidFill>
                          <a:latin typeface="Cambria Math"/>
                          <a:ea typeface="Cambria Math"/>
                          <a:cs typeface="Cambria Math"/>
                        </a:rPr>
                        <m:t>)</m:t>
                      </m:r>
                      <m:r>
                        <m:rPr>
                          <m:sty m:val="p"/>
                        </m:rPr>
                        <a:rPr lang="de-DE" sz="2000" u="none" strike="noStrike" cap="none" spc="0">
                          <a:solidFill>
                            <a:schemeClr val="tx1"/>
                          </a:solidFill>
                          <a:latin typeface="Cambria Math"/>
                          <a:ea typeface="Cambria Math"/>
                          <a:cs typeface="Cambria Math"/>
                        </a:rPr>
                        <m:t>=</m:t>
                      </m:r>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β</m:t>
                          </m:r>
                        </m:e>
                        <m:sub>
                          <m:r>
                            <m:rPr/>
                            <a:rPr lang="de-DE" sz="2200" u="none" strike="noStrike" cap="none" spc="0">
                              <a:solidFill>
                                <a:schemeClr val="tx1"/>
                              </a:solidFill>
                              <a:latin typeface="Cambria Math"/>
                              <a:ea typeface="Cambria Math"/>
                              <a:cs typeface="Cambria Math"/>
                            </a:rPr>
                            <m:t>0</m:t>
                          </m:r>
                        </m:sub>
                      </m:sSub>
                      <m:r>
                        <m:rPr/>
                        <a:rPr lang="de-DE" sz="2200" u="none" strike="noStrike" cap="none" spc="0">
                          <a:solidFill>
                            <a:schemeClr val="tx1"/>
                          </a:solidFill>
                          <a:latin typeface="Cambria Math"/>
                          <a:ea typeface="Cambria Math"/>
                          <a:cs typeface="Cambria Math"/>
                        </a:rPr>
                        <m:t>+</m:t>
                      </m:r>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β</m:t>
                          </m:r>
                        </m:e>
                        <m:sub>
                          <m:r>
                            <m:rPr/>
                            <a:rPr lang="de-DE" sz="2200" u="none" strike="noStrike" cap="none" spc="0">
                              <a:solidFill>
                                <a:schemeClr val="tx1"/>
                              </a:solidFill>
                              <a:latin typeface="Cambria Math"/>
                              <a:ea typeface="Cambria Math"/>
                              <a:cs typeface="Cambria Math"/>
                            </a:rPr>
                            <m:t>1</m:t>
                          </m:r>
                        </m:sub>
                      </m:sSub>
                      <m:sSub>
                        <m:sSubPr>
                          <m:ctrlPr>
                            <a:rPr lang="de-DE" sz="2200" u="none" strike="noStrike" cap="none" spc="0">
                              <a:solidFill>
                                <a:schemeClr val="tx1"/>
                              </a:solidFill>
                              <a:latin typeface="Cambria Math"/>
                              <a:ea typeface="Cambria Math"/>
                              <a:cs typeface="Cambria Math"/>
                            </a:rPr>
                          </m:ctrlPr>
                        </m:sSubPr>
                        <m:e>
                          <m:r>
                            <m:rPr/>
                            <a:rPr lang="de-DE" sz="2200" u="none" strike="noStrike" cap="none" spc="0">
                              <a:solidFill>
                                <a:schemeClr val="tx1"/>
                              </a:solidFill>
                              <a:latin typeface="Cambria Math"/>
                              <a:ea typeface="Cambria Math"/>
                              <a:cs typeface="Cambria Math"/>
                            </a:rPr>
                            <m:t>x</m:t>
                          </m:r>
                        </m:e>
                        <m:sub>
                          <m:r>
                            <m:rPr/>
                            <a:rPr lang="de-DE" sz="2000" u="none" strike="noStrike" cap="none" spc="0">
                              <a:solidFill>
                                <a:schemeClr val="tx1"/>
                              </a:solidFill>
                              <a:latin typeface="Cambria Math"/>
                              <a:ea typeface="Cambria Math"/>
                              <a:cs typeface="Cambria Math"/>
                            </a:rPr>
                            <m:t>1</m:t>
                          </m:r>
                        </m:sub>
                      </m:sSub>
                      <m:r>
                        <m:rPr/>
                        <a:rPr lang="de-DE" sz="2200" u="none" strike="noStrike" cap="none" spc="0">
                          <a:solidFill>
                            <a:schemeClr val="tx1"/>
                          </a:solidFill>
                          <a:latin typeface="Cambria Math"/>
                          <a:ea typeface="Cambria Math"/>
                          <a:cs typeface="Cambria Math"/>
                        </a:rPr>
                        <m:t>+...</m:t>
                      </m:r>
                    </m:oMath>
                  </m:oMathPara>
                </a14:m>
              </mc:Choice>
              <mc:Fallback/>
            </mc:AlternateContent>
            <a:endParaRPr sz="2200">
              <a:latin typeface="Cambria Math"/>
              <a:ea typeface="Cambria Math"/>
              <a:cs typeface="Cambria Math"/>
            </a:endParaRPr>
          </a:p>
        </p:txBody>
      </p:sp>
      <p:pic>
        <p:nvPicPr>
          <p:cNvPr id="2146516017" name=""/>
          <p:cNvPicPr>
            <a:picLocks noChangeAspect="1"/>
          </p:cNvPicPr>
          <p:nvPr/>
        </p:nvPicPr>
        <p:blipFill rotWithShape="1">
          <a:blip r:embed="rId3"/>
          <a:stretch/>
        </p:blipFill>
        <p:spPr bwMode="auto">
          <a:xfrm flipH="0" flipV="0">
            <a:off x="64007" y="978477"/>
            <a:ext cx="5418188" cy="3749386"/>
          </a:xfrm>
          <a:prstGeom prst="rect">
            <a:avLst/>
          </a:prstGeom>
        </p:spPr>
      </p:pic>
      <p:sp>
        <p:nvSpPr>
          <p:cNvPr id="1560312505" name=""/>
          <p:cNvSpPr/>
          <p:nvPr/>
        </p:nvSpPr>
        <p:spPr bwMode="auto">
          <a:xfrm>
            <a:off x="5656294" y="5627189"/>
            <a:ext cx="2565520" cy="733091"/>
          </a:xfrm>
          <a:prstGeom prst="rect">
            <a:avLst/>
          </a:prstGeom>
          <a:noFill/>
          <a:ln>
            <a:noFill/>
          </a:ln>
        </p:spPr>
        <p:txBody>
          <a:bodyPr rot="0" spcFirstLastPara="0" vertOverflow="overflow" horzOverflow="overflow" vert="horz" wrap="none" lIns="91440" tIns="45720" rIns="91440" bIns="45720" numCol="1" spcCol="0" rtlCol="0" fromWordArt="0" anchor="t" anchorCtr="0" forceAA="0" upright="0" compatLnSpc="1">
            <a:prstTxWarp prst="textNoShape"/>
            <a:spAutoFit/>
          </a:bodyPr>
          <a:p>
            <a:pPr algn="ctr">
              <a:defRPr/>
            </a:pPr>
            <mc:AlternateContent xmlns:mc="http://schemas.openxmlformats.org/markup-compatibility/2006" xmlns:m="http://schemas.openxmlformats.org/officeDocument/2006/math">
              <mc:Choice xmlns:a14="http://schemas.microsoft.com/office/drawing/2010/main" Requires="a14">
                <a14:m>
                  <m:oMathPara>
                    <m:oMathParaPr/>
                    <m:oMath>
                      <m:r>
                        <m:rPr>
                          <m:sty m:val="p"/>
                        </m:rPr>
                        <a:rPr lang="en-US" sz="1800" u="none" strike="noStrike" cap="none" spc="0">
                          <a:solidFill>
                            <a:schemeClr val="tx1"/>
                          </a:solidFill>
                          <a:latin typeface="Cambria Math"/>
                          <a:ea typeface="Cambria Math"/>
                          <a:cs typeface="Cambria Math"/>
                        </a:rPr>
                        <m:t>L=</m:t>
                      </m:r>
                      <m:nary>
                        <m:naryPr>
                          <m:chr m:val="∏"/>
                          <m:grow m:val="off"/>
                          <m:limLoc m:val="undOvr"/>
                          <m:supHide m:val="on"/>
                          <m:ctrlPr>
                            <a:rPr lang="en-US" sz="1800" b="0" i="1" u="none" strike="noStrike" cap="none" spc="0">
                              <a:solidFill>
                                <a:schemeClr val="tx1"/>
                              </a:solidFill>
                              <a:latin typeface="Cambria Math"/>
                              <a:ea typeface="Cambria Math"/>
                              <a:cs typeface="Cambria Math"/>
                            </a:rPr>
                          </m:ctrlPr>
                        </m:naryPr>
                        <m:sub>
                          <m:r>
                            <m:rPr>
                              <m:sty m:val="i"/>
                            </m:rPr>
                            <a:rPr lang="en-US" sz="1800" u="none" strike="noStrike" cap="none" spc="0">
                              <a:solidFill>
                                <a:schemeClr val="tx1"/>
                              </a:solidFill>
                              <a:latin typeface="Cambria Math"/>
                              <a:ea typeface="Cambria Math"/>
                              <a:cs typeface="Cambria Math"/>
                            </a:rPr>
                            <m:t>k: </m:t>
                          </m:r>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y</m:t>
                              </m:r>
                            </m:e>
                            <m:sub>
                              <m:r>
                                <m:rPr>
                                  <m:sty m:val="i"/>
                                </m:rPr>
                                <a:rPr lang="en-US" sz="1800" u="none" strike="noStrike" cap="none" spc="0">
                                  <a:solidFill>
                                    <a:schemeClr val="tx1"/>
                                  </a:solidFill>
                                  <a:latin typeface="Cambria Math"/>
                                  <a:ea typeface="Cambria Math"/>
                                  <a:cs typeface="Cambria Math"/>
                                </a:rPr>
                                <m:t>k</m:t>
                              </m:r>
                            </m:sub>
                          </m:sSub>
                          <m:r>
                            <m:rPr>
                              <m:sty m:val="i"/>
                            </m:rPr>
                            <a:rPr lang="en-US" sz="1800" u="none" strike="noStrike" cap="none" spc="0">
                              <a:solidFill>
                                <a:schemeClr val="tx1"/>
                              </a:solidFill>
                              <a:latin typeface="Cambria Math"/>
                              <a:ea typeface="Cambria Math"/>
                              <a:cs typeface="Cambria Math"/>
                            </a:rPr>
                            <m:t>=1</m:t>
                          </m:r>
                        </m:sub>
                        <m:sup/>
                        <m:e>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p</m:t>
                              </m:r>
                            </m:e>
                            <m:sub>
                              <m:r>
                                <m:rPr>
                                  <m:sty m:val="i"/>
                                </m:rPr>
                                <a:rPr lang="en-US" sz="1800" u="none" strike="noStrike" cap="none" spc="0">
                                  <a:solidFill>
                                    <a:schemeClr val="tx1"/>
                                  </a:solidFill>
                                  <a:latin typeface="Cambria Math"/>
                                  <a:ea typeface="Cambria Math"/>
                                  <a:cs typeface="Cambria Math"/>
                                </a:rPr>
                                <m:t>k</m:t>
                              </m:r>
                            </m:sub>
                          </m:sSub>
                        </m:e>
                      </m:nary>
                      <m:nary>
                        <m:naryPr>
                          <m:chr m:val="∏"/>
                          <m:grow m:val="off"/>
                          <m:limLoc m:val="undOvr"/>
                          <m:supHide m:val="on"/>
                          <m:ctrlPr>
                            <a:rPr lang="en-US" sz="1800" b="0" i="1" u="none" strike="noStrike" cap="none" spc="0">
                              <a:solidFill>
                                <a:schemeClr val="tx1"/>
                              </a:solidFill>
                              <a:latin typeface="Cambria Math"/>
                              <a:ea typeface="Cambria Math"/>
                              <a:cs typeface="Cambria Math"/>
                            </a:rPr>
                          </m:ctrlPr>
                        </m:naryPr>
                        <m:sub>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k:y</m:t>
                              </m:r>
                            </m:e>
                            <m:sub>
                              <m:r>
                                <m:rPr/>
                                <a:rPr lang="en-US" sz="1800" u="none" strike="noStrike" cap="none" spc="0">
                                  <a:solidFill>
                                    <a:schemeClr val="tx1"/>
                                  </a:solidFill>
                                  <a:latin typeface="Cambria Math"/>
                                  <a:ea typeface="Cambria Math"/>
                                  <a:cs typeface="Cambria Math"/>
                                </a:rPr>
                                <m:t>k</m:t>
                              </m:r>
                            </m:sub>
                          </m:sSub>
                          <m:r>
                            <m:rPr/>
                            <a:rPr lang="en-US" sz="1800" u="none" strike="noStrike" cap="none" spc="0">
                              <a:solidFill>
                                <a:schemeClr val="tx1"/>
                              </a:solidFill>
                              <a:latin typeface="Cambria Math"/>
                              <a:ea typeface="Cambria Math"/>
                              <a:cs typeface="Cambria Math"/>
                            </a:rPr>
                            <m:t>=0</m:t>
                          </m:r>
                        </m:sub>
                        <m:sup/>
                        <m:e>
                          <m:r>
                            <m:rPr>
                              <m:sty m:val="i"/>
                            </m:rPr>
                            <a:rPr lang="en-US" sz="1800" u="none" strike="noStrike" cap="none" spc="0">
                              <a:solidFill>
                                <a:schemeClr val="tx1"/>
                              </a:solidFill>
                              <a:latin typeface="Cambria Math"/>
                              <a:ea typeface="Cambria Math"/>
                              <a:cs typeface="Cambria Math"/>
                            </a:rPr>
                            <m:t>(1-</m:t>
                          </m:r>
                          <m:sSub>
                            <m:sSubPr>
                              <m:ctrlPr>
                                <a:rPr lang="en-US" sz="1800" u="none" strike="noStrike" cap="none" spc="0">
                                  <a:solidFill>
                                    <a:schemeClr val="tx1"/>
                                  </a:solidFill>
                                  <a:latin typeface="Cambria Math"/>
                                  <a:ea typeface="Cambria Math"/>
                                  <a:cs typeface="Cambria Math"/>
                                </a:rPr>
                              </m:ctrlPr>
                            </m:sSubPr>
                            <m:e>
                              <m:r>
                                <m:rPr>
                                  <m:sty m:val="i"/>
                                </m:rPr>
                                <a:rPr lang="en-US" sz="1800" u="none" strike="noStrike" cap="none" spc="0">
                                  <a:solidFill>
                                    <a:schemeClr val="tx1"/>
                                  </a:solidFill>
                                  <a:latin typeface="Cambria Math"/>
                                  <a:ea typeface="Cambria Math"/>
                                  <a:cs typeface="Cambria Math"/>
                                </a:rPr>
                                <m:t>p</m:t>
                              </m:r>
                            </m:e>
                            <m:sub>
                              <m:r>
                                <m:rPr>
                                  <m:sty m:val="i"/>
                                </m:rPr>
                                <a:rPr lang="en-US" sz="1800" u="none" strike="noStrike" cap="none" spc="0">
                                  <a:solidFill>
                                    <a:schemeClr val="tx1"/>
                                  </a:solidFill>
                                  <a:latin typeface="Cambria Math"/>
                                  <a:ea typeface="Cambria Math"/>
                                  <a:cs typeface="Cambria Math"/>
                                </a:rPr>
                                <m:t>k</m:t>
                              </m:r>
                            </m:sub>
                          </m:sSub>
                          <m:r>
                            <m:rPr>
                              <m:sty m:val="i"/>
                            </m:rPr>
                            <a:rPr lang="en-US" sz="1800" u="none" strike="noStrike" cap="none" spc="0">
                              <a:solidFill>
                                <a:schemeClr val="tx1"/>
                              </a:solidFill>
                              <a:latin typeface="Cambria Math"/>
                              <a:ea typeface="Cambria Math"/>
                              <a:cs typeface="Cambria Math"/>
                            </a:rPr>
                            <m:t>)</m:t>
                          </m:r>
                        </m:e>
                      </m:nary>
                    </m:oMath>
                  </m:oMathPara>
                </a14:m>
              </mc:Choice>
              <mc:Fallback/>
            </mc:AlternateContent>
            <a:endParaRPr>
              <a:latin typeface="Cambria Math"/>
              <a:ea typeface="Cambria Math"/>
              <a:cs typeface="Cambria Math"/>
            </a:endParaRPr>
          </a:p>
        </p:txBody>
      </p:sp>
      <p:sp>
        <p:nvSpPr>
          <p:cNvPr id="5434615" name=""/>
          <p:cNvSpPr txBox="1"/>
          <p:nvPr/>
        </p:nvSpPr>
        <p:spPr bwMode="auto">
          <a:xfrm rot="0" flipH="0" flipV="0">
            <a:off x="5656294" y="4970498"/>
            <a:ext cx="2486239"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i="0" u="none" strike="noStrike" cap="none" spc="0">
                <a:solidFill>
                  <a:schemeClr val="tx1"/>
                </a:solidFill>
                <a:latin typeface="Calibri"/>
                <a:ea typeface="Arial"/>
                <a:cs typeface="Arial"/>
              </a:rPr>
              <a:t>Objective</a:t>
            </a:r>
            <a:r>
              <a:rPr lang="de-DE" b="0" i="0" u="none" strike="noStrike" cap="none" spc="0">
                <a:solidFill>
                  <a:schemeClr val="tx1"/>
                </a:solidFill>
                <a:latin typeface="Calibri"/>
                <a:ea typeface="Arial"/>
                <a:cs typeface="Arial"/>
              </a:rPr>
              <a:t>: Maximize</a:t>
            </a:r>
            <a:endParaRPr lang="de-DE" sz="2200" b="0" i="0" u="none" strike="noStrike" cap="none" spc="0">
              <a:solidFill>
                <a:schemeClr val="tx1"/>
              </a:solidFill>
              <a:latin typeface="Times New Roman"/>
              <a:cs typeface="Times New Roman"/>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584906535" name=""/>
          <p:cNvPicPr>
            <a:picLocks noChangeAspect="1"/>
          </p:cNvPicPr>
          <p:nvPr/>
        </p:nvPicPr>
        <p:blipFill rotWithShape="1">
          <a:blip r:embed="rId3"/>
          <a:srcRect l="8836" t="0" r="12179" b="0"/>
          <a:stretch/>
        </p:blipFill>
        <p:spPr bwMode="auto">
          <a:xfrm flipH="0" flipV="0">
            <a:off x="118229" y="200025"/>
            <a:ext cx="8907541" cy="6343650"/>
          </a:xfrm>
          <a:prstGeom prst="rect">
            <a:avLst/>
          </a:prstGeom>
        </p:spPr>
      </p:pic>
      <p:sp>
        <p:nvSpPr>
          <p:cNvPr id="124549163" name=""/>
          <p:cNvSpPr txBox="1"/>
          <p:nvPr/>
        </p:nvSpPr>
        <p:spPr bwMode="auto">
          <a:xfrm rot="0" flipH="0" flipV="0">
            <a:off x="3598969" y="48446"/>
            <a:ext cx="190623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Random forest</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745306381" name=""/>
          <p:cNvPicPr>
            <a:picLocks noChangeAspect="1"/>
          </p:cNvPicPr>
          <p:nvPr/>
        </p:nvPicPr>
        <p:blipFill rotWithShape="1">
          <a:blip r:embed="rId3"/>
          <a:srcRect l="8836" t="0" r="12179" b="0"/>
          <a:stretch/>
        </p:blipFill>
        <p:spPr bwMode="auto">
          <a:xfrm flipH="0" flipV="0">
            <a:off x="572892" y="620726"/>
            <a:ext cx="7726071" cy="5502246"/>
          </a:xfrm>
          <a:prstGeom prst="rect">
            <a:avLst/>
          </a:prstGeom>
        </p:spPr>
      </p:pic>
      <p:sp>
        <p:nvSpPr>
          <p:cNvPr id="120852243" name=""/>
          <p:cNvSpPr txBox="1"/>
          <p:nvPr/>
        </p:nvSpPr>
        <p:spPr bwMode="auto">
          <a:xfrm rot="0" flipH="0" flipV="0">
            <a:off x="-53220" y="123824"/>
            <a:ext cx="1970880" cy="10061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Regression</a:t>
            </a:r>
            <a:endParaRPr sz="2000" b="1">
              <a:solidFill>
                <a:srgbClr val="FF0000"/>
              </a:solidFill>
            </a:endParaRPr>
          </a:p>
          <a:p>
            <a:pPr algn="ctr">
              <a:defRPr/>
            </a:pPr>
            <a:r>
              <a:rPr lang="de-DE" sz="2000" b="1">
                <a:solidFill>
                  <a:srgbClr val="FF0000"/>
                </a:solidFill>
              </a:rPr>
              <a:t>&amp;</a:t>
            </a:r>
            <a:endParaRPr sz="2000" b="1">
              <a:solidFill>
                <a:srgbClr val="FF0000"/>
              </a:solidFill>
            </a:endParaRPr>
          </a:p>
          <a:p>
            <a:pPr algn="ctr">
              <a:defRPr/>
            </a:pPr>
            <a:r>
              <a:rPr lang="de-DE" sz="2000" b="1">
                <a:solidFill>
                  <a:srgbClr val="FF0000"/>
                </a:solidFill>
              </a:rPr>
              <a:t>Classification</a:t>
            </a:r>
            <a:endParaRPr sz="2000" b="1">
              <a:solidFill>
                <a:srgbClr val="FF0000"/>
              </a:solidFill>
            </a:endParaRPr>
          </a:p>
        </p:txBody>
      </p:sp>
      <p:sp>
        <p:nvSpPr>
          <p:cNvPr id="1382990072" name=""/>
          <p:cNvSpPr txBox="1"/>
          <p:nvPr/>
        </p:nvSpPr>
        <p:spPr bwMode="auto">
          <a:xfrm rot="0" flipH="0" flipV="0">
            <a:off x="346829" y="5327924"/>
            <a:ext cx="2466180" cy="7013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Node impurity</a:t>
            </a:r>
            <a:endParaRPr lang="de-DE" sz="2000" b="1">
              <a:solidFill>
                <a:srgbClr val="FF0000"/>
              </a:solidFill>
            </a:endParaRPr>
          </a:p>
          <a:p>
            <a:pPr algn="ctr">
              <a:defRPr/>
            </a:pPr>
            <a:r>
              <a:rPr lang="de-DE" sz="2000" b="1">
                <a:solidFill>
                  <a:srgbClr val="FF0000"/>
                </a:solidFill>
              </a:rPr>
              <a:t>Out-of-bag error</a:t>
            </a:r>
            <a:endParaRPr lang="de-DE" sz="2000" b="1">
              <a:solidFill>
                <a:srgbClr val="FF0000"/>
              </a:solidFill>
            </a:endParaRPr>
          </a:p>
        </p:txBody>
      </p:sp>
      <p:sp>
        <p:nvSpPr>
          <p:cNvPr id="982539241" name=""/>
          <p:cNvSpPr txBox="1"/>
          <p:nvPr/>
        </p:nvSpPr>
        <p:spPr bwMode="auto">
          <a:xfrm rot="0" flipH="0" flipV="0">
            <a:off x="6589723" y="5743214"/>
            <a:ext cx="2279814"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lang="de-DE" b="1">
                <a:solidFill>
                  <a:srgbClr val="FF0000"/>
                </a:solidFill>
              </a:rPr>
              <a:t>Variable importance</a:t>
            </a:r>
            <a:endParaRPr lang="de-DE" b="1">
              <a:solidFill>
                <a:srgbClr val="FF0000"/>
              </a:solidFill>
            </a:endParaRPr>
          </a:p>
        </p:txBody>
      </p:sp>
      <p:sp>
        <p:nvSpPr>
          <p:cNvPr id="538018642" name=""/>
          <p:cNvSpPr txBox="1"/>
          <p:nvPr/>
        </p:nvSpPr>
        <p:spPr bwMode="auto">
          <a:xfrm rot="0" flipH="0" flipV="0">
            <a:off x="6887543" y="117624"/>
            <a:ext cx="2204636" cy="131099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ctr">
              <a:defRPr/>
            </a:pPr>
            <a:r>
              <a:rPr lang="de-DE" sz="2000" b="1">
                <a:solidFill>
                  <a:srgbClr val="FF0000"/>
                </a:solidFill>
              </a:rPr>
              <a:t>Bagging</a:t>
            </a:r>
            <a:endParaRPr lang="de-DE" sz="2000" b="1">
              <a:solidFill>
                <a:srgbClr val="FF0000"/>
              </a:solidFill>
            </a:endParaRPr>
          </a:p>
          <a:p>
            <a:pPr algn="ctr">
              <a:defRPr/>
            </a:pPr>
            <a:r>
              <a:rPr lang="de-DE" sz="2000" b="1">
                <a:solidFill>
                  <a:srgbClr val="FF0000"/>
                </a:solidFill>
              </a:rPr>
              <a:t>Variable selection</a:t>
            </a:r>
            <a:endParaRPr lang="de-DE" sz="2000" b="1">
              <a:solidFill>
                <a:srgbClr val="FF0000"/>
              </a:solidFill>
            </a:endParaRPr>
          </a:p>
          <a:p>
            <a:pPr algn="ctr">
              <a:defRPr/>
            </a:pPr>
            <a:r>
              <a:rPr lang="de-DE" sz="2000" b="1">
                <a:solidFill>
                  <a:srgbClr val="FF0000"/>
                </a:solidFill>
              </a:rPr>
              <a:t>#trees</a:t>
            </a:r>
            <a:endParaRPr lang="de-DE" sz="2000" b="1">
              <a:solidFill>
                <a:srgbClr val="FF0000"/>
              </a:solidFill>
            </a:endParaRPr>
          </a:p>
          <a:p>
            <a:pPr algn="ctr">
              <a:defRPr/>
            </a:pPr>
            <a:r>
              <a:rPr lang="de-DE" sz="2000" b="1">
                <a:solidFill>
                  <a:srgbClr val="FF0000"/>
                </a:solidFill>
              </a:rPr>
              <a:t>minimal node size</a:t>
            </a:r>
            <a:endParaRPr lang="de-DE" sz="2000" b="1">
              <a:solidFill>
                <a:srgbClr val="FF0000"/>
              </a:solidFill>
            </a:endParaRPr>
          </a:p>
        </p:txBody>
      </p:sp>
      <p:sp>
        <p:nvSpPr>
          <p:cNvPr id="1366899034" name=""/>
          <p:cNvSpPr txBox="1"/>
          <p:nvPr/>
        </p:nvSpPr>
        <p:spPr bwMode="auto">
          <a:xfrm rot="0" flipH="0" flipV="0">
            <a:off x="3598968" y="48445"/>
            <a:ext cx="190623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Random forest</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285760616" name=""/>
          <p:cNvPicPr>
            <a:picLocks noChangeAspect="1"/>
          </p:cNvPicPr>
          <p:nvPr/>
        </p:nvPicPr>
        <p:blipFill rotWithShape="1">
          <a:blip r:embed="rId3"/>
          <a:stretch/>
        </p:blipFill>
        <p:spPr bwMode="auto">
          <a:xfrm flipH="0" flipV="0">
            <a:off x="206774" y="1008464"/>
            <a:ext cx="5826725" cy="4567990"/>
          </a:xfrm>
          <a:prstGeom prst="rect">
            <a:avLst/>
          </a:prstGeom>
        </p:spPr>
      </p:pic>
      <p:sp>
        <p:nvSpPr>
          <p:cNvPr id="492310076" name=""/>
          <p:cNvSpPr txBox="1"/>
          <p:nvPr/>
        </p:nvSpPr>
        <p:spPr bwMode="auto">
          <a:xfrm rot="0" flipH="0" flipV="0">
            <a:off x="6106568" y="1731818"/>
            <a:ext cx="2551926" cy="70139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000" b="1"/>
              <a:t>Distance</a:t>
            </a:r>
            <a:endParaRPr lang="de-DE" sz="2000"/>
          </a:p>
          <a:p>
            <a:pPr>
              <a:defRPr/>
            </a:pPr>
            <a:r>
              <a:rPr lang="de-DE" sz="2000"/>
              <a:t>How many voters? -&gt; </a:t>
            </a:r>
            <a:r>
              <a:rPr lang="de-DE" sz="2000" b="1"/>
              <a:t>k</a:t>
            </a:r>
            <a:endParaRPr sz="2000"/>
          </a:p>
        </p:txBody>
      </p:sp>
      <p:sp>
        <p:nvSpPr>
          <p:cNvPr id="1545879259" name=""/>
          <p:cNvSpPr txBox="1"/>
          <p:nvPr/>
        </p:nvSpPr>
        <p:spPr bwMode="auto">
          <a:xfrm rot="0" flipH="0" flipV="0">
            <a:off x="118228" y="200025"/>
            <a:ext cx="2621092"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K-Nearest Neighbour</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0635146" name="Title 1"/>
          <p:cNvSpPr>
            <a:spLocks noGrp="1"/>
          </p:cNvSpPr>
          <p:nvPr>
            <p:ph type="title"/>
          </p:nvPr>
        </p:nvSpPr>
        <p:spPr bwMode="auto"/>
        <p:txBody>
          <a:bodyPr/>
          <a:lstStyle/>
          <a:p>
            <a:pPr>
              <a:defRPr/>
            </a:pPr>
            <a:r>
              <a:rPr lang="de-DE"/>
              <a:t>Handling the data</a:t>
            </a:r>
            <a:endParaRPr/>
          </a:p>
        </p:txBody>
      </p:sp>
      <p:sp>
        <p:nvSpPr>
          <p:cNvPr id="519280763" name="Content Placeholder 2"/>
          <p:cNvSpPr>
            <a:spLocks noGrp="1"/>
          </p:cNvSpPr>
          <p:nvPr>
            <p:ph idx="1"/>
          </p:nvPr>
        </p:nvSpPr>
        <p:spPr bwMode="auto">
          <a:xfrm flipH="0" flipV="0">
            <a:off x="457198" y="1238249"/>
            <a:ext cx="8152535" cy="4887910"/>
          </a:xfrm>
        </p:spPr>
        <p:txBody>
          <a:bodyPr vertOverflow="overflow" horzOverflow="overflow" vert="horz" wrap="square" lIns="91440" tIns="45720" rIns="91440" bIns="45720" numCol="1" spcCol="0" rtlCol="0" fromWordArt="0" anchor="t" anchorCtr="0" forceAA="0" upright="0" compatLnSpc="0">
            <a:normAutofit/>
          </a:bodyPr>
          <a:lstStyle/>
          <a:p>
            <a:pPr>
              <a:lnSpc>
                <a:spcPct val="114999"/>
              </a:lnSpc>
              <a:defRPr/>
            </a:pPr>
            <a:r>
              <a:rPr lang="de-DE" b="1"/>
              <a:t>Train &amp; test</a:t>
            </a:r>
            <a:r>
              <a:rPr lang="de-DE"/>
              <a:t> as separate data frames</a:t>
            </a:r>
            <a:endParaRPr lang="de-DE"/>
          </a:p>
          <a:p>
            <a:pPr>
              <a:lnSpc>
                <a:spcPct val="114999"/>
              </a:lnSpc>
              <a:defRPr/>
            </a:pPr>
            <a:r>
              <a:rPr lang="de-DE"/>
              <a:t>Test </a:t>
            </a:r>
            <a:r>
              <a:rPr lang="de-DE" sz="3200" b="0" i="0" u="none" strike="noStrike" cap="none" spc="0">
                <a:solidFill>
                  <a:schemeClr val="tx1"/>
                </a:solidFill>
                <a:latin typeface="Calibri"/>
                <a:ea typeface="Calibri"/>
                <a:cs typeface="Calibri"/>
              </a:rPr>
              <a:t>→</a:t>
            </a:r>
            <a:r>
              <a:rPr lang="de-DE"/>
              <a:t> reality</a:t>
            </a:r>
            <a:endParaRPr lang="de-DE"/>
          </a:p>
          <a:p>
            <a:pPr lvl="1">
              <a:lnSpc>
                <a:spcPct val="114999"/>
              </a:lnSpc>
              <a:defRPr/>
            </a:pPr>
            <a:r>
              <a:rPr lang="de-DE"/>
              <a:t>No oversampling or imbalance corrections !</a:t>
            </a:r>
            <a:endParaRPr lang="de-DE"/>
          </a:p>
          <a:p>
            <a:pPr lvl="0">
              <a:lnSpc>
                <a:spcPct val="114999"/>
              </a:lnSpc>
              <a:defRPr/>
            </a:pPr>
            <a:r>
              <a:rPr lang="de-DE" b="1"/>
              <a:t>Data leakage</a:t>
            </a:r>
            <a:endParaRPr lang="de-DE" b="1"/>
          </a:p>
          <a:p>
            <a:pPr lvl="1">
              <a:lnSpc>
                <a:spcPct val="114999"/>
              </a:lnSpc>
              <a:defRPr/>
            </a:pPr>
            <a:r>
              <a:rPr lang="de-DE" b="1"/>
              <a:t>Data-driven steps</a:t>
            </a:r>
            <a:r>
              <a:rPr lang="de-DE" sz="2800" b="0" i="0" u="none" strike="noStrike" cap="none" spc="0">
                <a:solidFill>
                  <a:schemeClr val="tx1"/>
                </a:solidFill>
                <a:latin typeface="Calibri"/>
                <a:ea typeface="Calibri"/>
                <a:cs typeface="Calibri"/>
              </a:rPr>
              <a:t>: </a:t>
            </a:r>
            <a:r>
              <a:rPr lang="de-DE" sz="2800" b="0" i="0" u="none" strike="noStrike" cap="none" spc="0">
                <a:solidFill>
                  <a:schemeClr val="tx1"/>
                </a:solidFill>
                <a:latin typeface="Calibri"/>
                <a:ea typeface="Calibri"/>
                <a:cs typeface="Calibri"/>
              </a:rPr>
              <a:t>tuning, CV, imputations...</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857742071" name=""/>
          <p:cNvSpPr/>
          <p:nvPr/>
        </p:nvSpPr>
        <p:spPr bwMode="auto">
          <a:xfrm flipH="0" flipV="0">
            <a:off x="342419" y="846361"/>
            <a:ext cx="8774027" cy="48466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1</a:t>
            </a:r>
            <a:r>
              <a:rPr sz="2600" b="0" i="0" u="none">
                <a:solidFill>
                  <a:srgbClr val="969896"/>
                </a:solidFill>
                <a:latin typeface="Consolas"/>
                <a:ea typeface="Consolas"/>
                <a:cs typeface="Consolas"/>
              </a:rPr>
              <a:t> split data - rsample</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initial_split</a:t>
            </a:r>
            <a:r>
              <a:rPr sz="2600" b="0" i="0" u="none">
                <a:solidFill>
                  <a:srgbClr val="333333"/>
                </a:solidFill>
                <a:latin typeface="Consolas"/>
                <a:ea typeface="Consolas"/>
                <a:cs typeface="Consolas"/>
              </a:rPr>
              <a:t>(data, </a:t>
            </a:r>
            <a:r>
              <a:rPr sz="2600" b="0" i="0" u="none">
                <a:solidFill>
                  <a:srgbClr val="008080"/>
                </a:solidFill>
                <a:latin typeface="Consolas"/>
                <a:ea typeface="Consolas"/>
                <a:cs typeface="Consolas"/>
              </a:rPr>
              <a:t>prop =</a:t>
            </a:r>
            <a:r>
              <a:rPr sz="2600" b="0" i="0" u="none">
                <a:solidFill>
                  <a:srgbClr val="333333"/>
                </a:solidFill>
                <a:latin typeface="Consolas"/>
                <a:ea typeface="Consolas"/>
                <a:cs typeface="Consolas"/>
              </a:rPr>
              <a:t> </a:t>
            </a:r>
            <a:r>
              <a:rPr sz="2600" b="0" i="0" u="none">
                <a:solidFill>
                  <a:srgbClr val="009999"/>
                </a:solidFill>
                <a:latin typeface="Consolas"/>
                <a:ea typeface="Consolas"/>
                <a:cs typeface="Consolas"/>
              </a:rPr>
              <a:t>0.8</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endParaRPr sz="2600"/>
          </a:p>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2</a:t>
            </a:r>
            <a:r>
              <a:rPr sz="2600" b="0" i="0" u="none">
                <a:solidFill>
                  <a:srgbClr val="969896"/>
                </a:solidFill>
                <a:latin typeface="Consolas"/>
                <a:ea typeface="Consolas"/>
                <a:cs typeface="Consolas"/>
              </a:rPr>
              <a:t> preprocess - recipes</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recipe </a:t>
            </a:r>
            <a:r>
              <a:rPr sz="2600" b="0" i="0" u="none">
                <a:solidFill>
                  <a:srgbClr val="0086B3"/>
                </a:solidFill>
                <a:latin typeface="Consolas"/>
                <a:ea typeface="Consolas"/>
                <a:cs typeface="Consolas"/>
              </a:rPr>
              <a:t>&lt;-</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recipe</a:t>
            </a:r>
            <a:r>
              <a:rPr sz="2600" b="0" i="0" u="none">
                <a:solidFill>
                  <a:srgbClr val="333333"/>
                </a:solidFill>
                <a:latin typeface="Consolas"/>
                <a:ea typeface="Consolas"/>
                <a:cs typeface="Consolas"/>
              </a:rPr>
              <a:t>(y </a:t>
            </a:r>
            <a:r>
              <a:rPr sz="2600" b="0" i="0" u="none">
                <a:solidFill>
                  <a:srgbClr val="008080"/>
                </a:solidFill>
                <a:latin typeface="Consolas"/>
                <a:ea typeface="Consolas"/>
                <a:cs typeface="Consolas"/>
              </a:rPr>
              <a:t>~</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x</a:t>
            </a:r>
            <a:r>
              <a:rPr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data =</a:t>
            </a:r>
            <a:r>
              <a:rPr sz="2600" b="0" i="0" u="none">
                <a:solidFill>
                  <a:srgbClr val="333333"/>
                </a:solidFill>
                <a:latin typeface="Consolas"/>
                <a:ea typeface="Consolas"/>
                <a:cs typeface="Consolas"/>
              </a:rPr>
              <a:t> data) </a:t>
            </a:r>
            <a:r>
              <a:rPr sz="2600"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step_...</a:t>
            </a:r>
            <a:r>
              <a:rPr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step_...</a:t>
            </a:r>
            <a:r>
              <a:rPr sz="2600" b="0" i="0" u="none">
                <a:solidFill>
                  <a:srgbClr val="333333"/>
                </a:solidFill>
                <a:latin typeface="Consolas"/>
                <a:ea typeface="Consolas"/>
                <a:cs typeface="Consolas"/>
              </a:rPr>
              <a:t>() ...</a:t>
            </a:r>
            <a:endParaRPr sz="2600" b="0" i="0" u="none">
              <a:solidFill>
                <a:srgbClr val="969896"/>
              </a:solidFill>
              <a:latin typeface="Consolas"/>
              <a:ea typeface="Consolas"/>
              <a:cs typeface="Consolas"/>
            </a:endParaRPr>
          </a:p>
          <a:p>
            <a:pPr>
              <a:defRPr/>
            </a:pPr>
            <a:endParaRPr sz="2600" b="0" i="0" u="none">
              <a:solidFill>
                <a:srgbClr val="333333"/>
              </a:solidFill>
              <a:latin typeface="Consolas"/>
              <a:ea typeface="Consolas"/>
              <a:cs typeface="Consolas"/>
            </a:endParaRPr>
          </a:p>
          <a:p>
            <a:pPr>
              <a:defRPr/>
            </a:pPr>
            <a:r>
              <a:rPr sz="2600" b="0" i="0" u="none">
                <a:solidFill>
                  <a:srgbClr val="969896"/>
                </a:solidFill>
                <a:latin typeface="Consolas"/>
                <a:ea typeface="Consolas"/>
                <a:cs typeface="Consolas"/>
              </a:rPr>
              <a:t>#</a:t>
            </a:r>
            <a:r>
              <a:rPr lang="de-DE" sz="2600" b="0" i="0" u="none">
                <a:solidFill>
                  <a:srgbClr val="969896"/>
                </a:solidFill>
                <a:latin typeface="Consolas"/>
                <a:ea typeface="Consolas"/>
                <a:cs typeface="Consolas"/>
              </a:rPr>
              <a:t>3</a:t>
            </a:r>
            <a:r>
              <a:rPr sz="2600" b="0" i="0" u="none">
                <a:solidFill>
                  <a:srgbClr val="969896"/>
                </a:solidFill>
                <a:latin typeface="Consolas"/>
                <a:ea typeface="Consolas"/>
                <a:cs typeface="Consolas"/>
              </a:rPr>
              <a:t> model choose 1) model, 2) engine, 3)</a:t>
            </a:r>
            <a:r>
              <a:rPr lang="de-DE" sz="2600" b="0" i="0" u="none">
                <a:solidFill>
                  <a:srgbClr val="969896"/>
                </a:solidFill>
                <a:latin typeface="Consolas"/>
                <a:ea typeface="Consolas"/>
                <a:cs typeface="Consolas"/>
              </a:rPr>
              <a:t> </a:t>
            </a:r>
            <a:r>
              <a:rPr sz="2600" b="0" i="0" u="none">
                <a:solidFill>
                  <a:srgbClr val="969896"/>
                </a:solidFill>
                <a:latin typeface="Consolas"/>
                <a:ea typeface="Consolas"/>
                <a:cs typeface="Consolas"/>
              </a:rPr>
              <a:t>mode</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linear_reg</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 </a:t>
            </a:r>
            <a:r>
              <a:rPr lang="de-DE" sz="2600" b="0" i="1" u="none">
                <a:solidFill>
                  <a:schemeClr val="tx1">
                    <a:lumMod val="50000"/>
                    <a:lumOff val="50000"/>
                  </a:schemeClr>
                </a:solidFill>
                <a:latin typeface="Consolas"/>
                <a:ea typeface="Consolas"/>
                <a:cs typeface="Consolas"/>
              </a:rPr>
              <a:t>or</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rand_forest</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 %&gt;%</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set_engine</a:t>
            </a:r>
            <a:r>
              <a:rPr sz="2600" b="0" i="0" u="none">
                <a:solidFill>
                  <a:srgbClr val="333333"/>
                </a:solidFill>
                <a:latin typeface="Consolas"/>
                <a:ea typeface="Consolas"/>
                <a:cs typeface="Consolas"/>
              </a:rPr>
              <a:t>()</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	set_mode</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p:txBody>
      </p:sp>
      <p:sp>
        <p:nvSpPr>
          <p:cNvPr id="1079476530" name=""/>
          <p:cNvSpPr txBox="1"/>
          <p:nvPr/>
        </p:nvSpPr>
        <p:spPr bwMode="auto">
          <a:xfrm rot="0" flipH="0" flipV="0">
            <a:off x="5934106" y="862512"/>
            <a:ext cx="1567263" cy="128052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nSpc>
                <a:spcPct val="150000"/>
              </a:lnSpc>
              <a:defRPr/>
            </a:pPr>
            <a:r>
              <a:rPr sz="2600" b="0" i="0" u="none">
                <a:solidFill>
                  <a:srgbClr val="63A35C"/>
                </a:solidFill>
                <a:latin typeface="Consolas"/>
                <a:ea typeface="Consolas"/>
                <a:cs typeface="Consolas"/>
              </a:rPr>
              <a:t>training</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lnSpc>
                <a:spcPct val="150000"/>
              </a:lnSpc>
              <a:defRPr/>
            </a:pPr>
            <a:r>
              <a:rPr sz="2600" b="0" i="0" u="none">
                <a:solidFill>
                  <a:srgbClr val="63A35C"/>
                </a:solidFill>
                <a:latin typeface="Consolas"/>
                <a:ea typeface="Consolas"/>
                <a:cs typeface="Consolas"/>
              </a:rPr>
              <a:t>testing</a:t>
            </a:r>
            <a:r>
              <a:rPr sz="2600" b="0" i="0" u="none">
                <a:solidFill>
                  <a:srgbClr val="333333"/>
                </a:solidFill>
                <a:latin typeface="Consolas"/>
                <a:ea typeface="Consolas"/>
                <a:cs typeface="Consolas"/>
              </a:rPr>
              <a:t>()</a:t>
            </a:r>
            <a:endParaRPr sz="2600"/>
          </a:p>
        </p:txBody>
      </p:sp>
      <p:cxnSp>
        <p:nvCxnSpPr>
          <p:cNvPr id="1184119310" name=""/>
          <p:cNvCxnSpPr/>
          <p:nvPr/>
        </p:nvCxnSpPr>
        <p:spPr bwMode="auto">
          <a:xfrm flipH="0" flipV="1">
            <a:off x="4791106" y="1121048"/>
            <a:ext cx="1088571" cy="353785"/>
          </a:xfrm>
          <a:prstGeom prst="line">
            <a:avLst/>
          </a:prstGeom>
          <a:ln>
            <a:tailEnd type="arrow" len="med"/>
          </a:ln>
        </p:spPr>
        <p:style>
          <a:lnRef idx="1">
            <a:schemeClr val="accent1"/>
          </a:lnRef>
          <a:fillRef idx="3">
            <a:schemeClr val="accent1"/>
          </a:fillRef>
          <a:effectRef idx="2">
            <a:schemeClr val="accent1"/>
          </a:effectRef>
          <a:fontRef idx="minor">
            <a:schemeClr val="lt1"/>
          </a:fontRef>
        </p:style>
      </p:cxnSp>
      <p:cxnSp>
        <p:nvCxnSpPr>
          <p:cNvPr id="7878281" name=""/>
          <p:cNvCxnSpPr/>
          <p:nvPr/>
        </p:nvCxnSpPr>
        <p:spPr bwMode="auto">
          <a:xfrm flipH="0" flipV="0">
            <a:off x="4791106" y="1502772"/>
            <a:ext cx="1142999" cy="225334"/>
          </a:xfrm>
          <a:prstGeom prst="line">
            <a:avLst/>
          </a:prstGeom>
          <a:ln>
            <a:tailEnd type="arrow" len="med"/>
          </a:ln>
        </p:spPr>
        <p:style>
          <a:lnRef idx="1">
            <a:schemeClr val="accent1"/>
          </a:lnRef>
          <a:fillRef idx="3">
            <a:schemeClr val="accent1"/>
          </a:fillRef>
          <a:effectRef idx="2">
            <a:schemeClr val="accent1"/>
          </a:effectRef>
          <a:fontRef idx="minor">
            <a:schemeClr val="lt1"/>
          </a:fontRef>
        </p:style>
      </p:cxnSp>
      <p:sp>
        <p:nvSpPr>
          <p:cNvPr id="1593472399" name=""/>
          <p:cNvSpPr txBox="1"/>
          <p:nvPr/>
        </p:nvSpPr>
        <p:spPr bwMode="auto">
          <a:xfrm rot="0" flipH="0" flipV="0">
            <a:off x="5107484" y="1291953"/>
            <a:ext cx="689969" cy="36575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b="0" i="0" u="none">
                <a:solidFill>
                  <a:srgbClr val="008080"/>
                </a:solidFill>
                <a:latin typeface="Consolas"/>
                <a:ea typeface="Consolas"/>
                <a:cs typeface="Consolas"/>
              </a:rPr>
              <a:t>%&gt;%</a:t>
            </a:r>
            <a:endParaRPr sz="2600" b="0" i="0" u="none">
              <a:solidFill>
                <a:srgbClr val="63A35C"/>
              </a:solidFill>
              <a:latin typeface="Consolas"/>
              <a:ea typeface="Consolas"/>
              <a:cs typeface="Consolas"/>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1816437987" name=""/>
          <p:cNvGraphicFramePr>
            <a:graphicFrameLocks xmlns:a="http://schemas.openxmlformats.org/drawingml/2006/main"/>
          </p:cNvGraphicFramePr>
          <p:nvPr/>
        </p:nvGraphicFramePr>
        <p:xfrm rot="0">
          <a:off x="429851" y="1551257"/>
          <a:ext cx="8284296" cy="3136662"/>
        </p:xfrm>
        <a:graphic>
          <a:graphicData uri="http://schemas.openxmlformats.org/drawingml/2006/table">
            <a:tbl>
              <a:tblPr firstRow="1" firstCol="0" lastRow="0" lastCol="0" bandRow="1" bandCol="0">
                <a:tableStyleId>{5C22544A-7EE6-4342-B048-85BDC9FD1C3A}</a:tableStyleId>
              </a:tblPr>
              <a:tblGrid>
                <a:gridCol w="1305953"/>
                <a:gridCol w="2448663"/>
                <a:gridCol w="4516978"/>
              </a:tblGrid>
              <a:tr h="355875">
                <a:tc>
                  <a:txBody>
                    <a:bodyPr/>
                    <a:p>
                      <a:pPr>
                        <a:defRPr/>
                      </a:pPr>
                      <a:r>
                        <a:rPr sz="2000" b="1" i="0" u="none">
                          <a:solidFill>
                            <a:srgbClr val="000000"/>
                          </a:solidFill>
                          <a:latin typeface="Times New Roman"/>
                          <a:ea typeface="Times New Roman"/>
                          <a:cs typeface="Times New Roman"/>
                        </a:rPr>
                        <a:t>Mode</a:t>
                      </a:r>
                      <a:endParaRPr sz="2000"/>
                    </a:p>
                  </a:txBody>
                  <a:tcPr/>
                </a:tc>
                <a:tc>
                  <a:txBody>
                    <a:bodyPr/>
                    <a:p>
                      <a:pPr>
                        <a:defRPr/>
                      </a:pPr>
                      <a:r>
                        <a:rPr sz="2000" b="1" i="0" u="none">
                          <a:solidFill>
                            <a:srgbClr val="000000"/>
                          </a:solidFill>
                          <a:latin typeface="Times New Roman"/>
                          <a:ea typeface="Times New Roman"/>
                          <a:cs typeface="Times New Roman"/>
                        </a:rPr>
                        <a:t>Backend package</a:t>
                      </a:r>
                      <a:endParaRPr sz="2000"/>
                    </a:p>
                  </a:txBody>
                  <a:tcPr/>
                </a:tc>
                <a:tc>
                  <a:txBody>
                    <a:bodyPr/>
                    <a:p>
                      <a:pPr>
                        <a:defRPr/>
                      </a:pPr>
                      <a:r>
                        <a:rPr sz="2000" b="1" i="0" u="none">
                          <a:solidFill>
                            <a:srgbClr val="000000"/>
                          </a:solidFill>
                          <a:latin typeface="Times New Roman"/>
                          <a:ea typeface="Times New Roman"/>
                          <a:cs typeface="Times New Roman"/>
                        </a:rPr>
                        <a:t>Notes</a:t>
                      </a:r>
                      <a:endParaRPr sz="2000"/>
                    </a:p>
                  </a:txBody>
                  <a:tcPr/>
                </a:tc>
              </a:tr>
              <a:tr h="851064">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stats::lm</a:t>
                      </a:r>
                      <a:endParaRPr sz="2000"/>
                    </a:p>
                  </a:txBody>
                  <a:tcPr/>
                </a:tc>
                <a:tc>
                  <a:txBody>
                    <a:bodyPr/>
                    <a:p>
                      <a:pPr>
                        <a:defRPr/>
                      </a:pPr>
                      <a:r>
                        <a:rPr sz="2000" b="0" i="0" u="none">
                          <a:solidFill>
                            <a:srgbClr val="000000"/>
                          </a:solidFill>
                          <a:latin typeface="Times New Roman"/>
                          <a:ea typeface="Times New Roman"/>
                          <a:cs typeface="Times New Roman"/>
                        </a:rPr>
                        <a:t>The base R linear model (</a:t>
                      </a:r>
                      <a:r>
                        <a:rPr sz="2000" b="0" i="0" u="none">
                          <a:solidFill>
                            <a:srgbClr val="000000"/>
                          </a:solidFill>
                          <a:latin typeface="Courier New"/>
                          <a:ea typeface="Courier New"/>
                          <a:cs typeface="Courier New"/>
                        </a:rPr>
                        <a:t>lm()</a:t>
                      </a:r>
                      <a:r>
                        <a:rPr sz="2000" b="0" i="0" u="none">
                          <a:solidFill>
                            <a:srgbClr val="000000"/>
                          </a:solidFill>
                          <a:latin typeface="Times New Roman"/>
                          <a:ea typeface="Times New Roman"/>
                          <a:cs typeface="Times New Roman"/>
                        </a:rPr>
                        <a:t>), ordinary least squares regression.</a:t>
                      </a:r>
                      <a:endParaRPr sz="2000"/>
                    </a:p>
                  </a:txBody>
                  <a:tcPr/>
                </a:tc>
              </a:tr>
              <a:tr h="870819">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stats::glm</a:t>
                      </a:r>
                      <a:endParaRPr sz="2000"/>
                    </a:p>
                  </a:txBody>
                  <a:tcPr/>
                </a:tc>
                <a:tc>
                  <a:txBody>
                    <a:bodyPr/>
                    <a:p>
                      <a:pPr>
                        <a:defRPr/>
                      </a:pPr>
                      <a:r>
                        <a:rPr sz="2000" b="0" i="0" u="none">
                          <a:solidFill>
                            <a:srgbClr val="000000"/>
                          </a:solidFill>
                          <a:latin typeface="Times New Roman"/>
                          <a:ea typeface="Times New Roman"/>
                          <a:cs typeface="Times New Roman"/>
                        </a:rPr>
                        <a:t>Generalized linear model, allows different families (e.g. Gaussian, binomial).</a:t>
                      </a:r>
                      <a:endParaRPr sz="2000"/>
                    </a:p>
                  </a:txBody>
                  <a:tcPr/>
                </a:tc>
              </a:tr>
              <a:tr h="870819">
                <a:tc>
                  <a:txBody>
                    <a:bodyPr/>
                    <a:p>
                      <a:pPr>
                        <a:defRPr/>
                      </a:pPr>
                      <a:r>
                        <a:rPr sz="2000" b="0" i="0" u="none">
                          <a:solidFill>
                            <a:srgbClr val="000000"/>
                          </a:solidFill>
                          <a:latin typeface="Times New Roman"/>
                          <a:ea typeface="Times New Roman"/>
                          <a:cs typeface="Times New Roman"/>
                        </a:rPr>
                        <a:t>regression</a:t>
                      </a:r>
                      <a:endParaRPr sz="2000"/>
                    </a:p>
                  </a:txBody>
                  <a:tcPr/>
                </a:tc>
                <a:tc>
                  <a:txBody>
                    <a:bodyPr/>
                    <a:p>
                      <a:pPr>
                        <a:defRPr/>
                      </a:pPr>
                      <a:r>
                        <a:rPr sz="2000" b="1" i="0" u="none">
                          <a:solidFill>
                            <a:srgbClr val="000000"/>
                          </a:solidFill>
                          <a:latin typeface="Times New Roman"/>
                          <a:ea typeface="Times New Roman"/>
                          <a:cs typeface="Times New Roman"/>
                        </a:rPr>
                        <a:t>glmnet</a:t>
                      </a:r>
                      <a:r>
                        <a:rPr lang="de-DE" sz="2000" b="1" i="0" u="none">
                          <a:solidFill>
                            <a:srgbClr val="000000"/>
                          </a:solidFill>
                          <a:latin typeface="Times New Roman"/>
                          <a:ea typeface="Times New Roman"/>
                          <a:cs typeface="Times New Roman"/>
                        </a:rPr>
                        <a:t>::</a:t>
                      </a:r>
                      <a:r>
                        <a:rPr lang="en-US" sz="2000" b="1" i="0" u="none" strike="noStrike" cap="none" spc="0">
                          <a:solidFill>
                            <a:srgbClr val="000000"/>
                          </a:solidFill>
                          <a:latin typeface="Times New Roman"/>
                          <a:ea typeface="Times New Roman"/>
                          <a:cs typeface="Times New Roman"/>
                        </a:rPr>
                        <a:t>glmnet</a:t>
                      </a:r>
                      <a:endParaRPr sz="2000"/>
                    </a:p>
                  </a:txBody>
                  <a:tcPr/>
                </a:tc>
                <a:tc>
                  <a:txBody>
                    <a:bodyPr/>
                    <a:p>
                      <a:pPr>
                        <a:defRPr/>
                      </a:pPr>
                      <a:r>
                        <a:rPr sz="2000" b="0" i="0" u="none">
                          <a:solidFill>
                            <a:srgbClr val="000000"/>
                          </a:solidFill>
                          <a:latin typeface="Times New Roman"/>
                          <a:ea typeface="Times New Roman"/>
                          <a:cs typeface="Times New Roman"/>
                        </a:rPr>
                        <a:t>Regularized regression (LASSO, ridge, elastic net). Efficient for high-dimensional data.</a:t>
                      </a:r>
                      <a:endParaRPr sz="2000"/>
                    </a:p>
                  </a:txBody>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25216211" name=""/>
          <p:cNvSpPr/>
          <p:nvPr/>
        </p:nvSpPr>
        <p:spPr bwMode="auto">
          <a:xfrm rot="0" flipH="0" flipV="0">
            <a:off x="4226257" y="2582716"/>
            <a:ext cx="860400" cy="1052126"/>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36000" tIns="36000" rIns="36000" bIns="36000" numCol="1" spcCol="0" rtlCol="0" fromWordArt="0" anchor="t" anchorCtr="0" forceAA="0" upright="0" compatLnSpc="0"/>
          <a:p>
            <a:pPr>
              <a:defRPr/>
            </a:pPr>
            <a:r>
              <a:rPr lang="de-DE" sz="4800"/>
              <a:t>AI</a:t>
            </a:r>
            <a:endParaRPr sz="4800"/>
          </a:p>
        </p:txBody>
      </p:sp>
      <p:sp>
        <p:nvSpPr>
          <p:cNvPr id="285087288" name=""/>
          <p:cNvSpPr txBox="1"/>
          <p:nvPr/>
        </p:nvSpPr>
        <p:spPr bwMode="auto">
          <a:xfrm rot="0" flipH="0" flipV="0">
            <a:off x="3864311" y="745100"/>
            <a:ext cx="1584651"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early detection</a:t>
            </a:r>
            <a:endParaRPr lang="de-DE"/>
          </a:p>
          <a:p>
            <a:pPr algn="ctr">
              <a:defRPr/>
            </a:pPr>
            <a:r>
              <a:rPr lang="de-DE"/>
              <a:t>screening</a:t>
            </a:r>
            <a:endParaRPr/>
          </a:p>
        </p:txBody>
      </p:sp>
      <p:sp>
        <p:nvSpPr>
          <p:cNvPr id="1873296556" name=""/>
          <p:cNvSpPr txBox="1"/>
          <p:nvPr/>
        </p:nvSpPr>
        <p:spPr bwMode="auto">
          <a:xfrm rot="0" flipH="0" flipV="0">
            <a:off x="7050098" y="2788560"/>
            <a:ext cx="1357838"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treatment</a:t>
            </a:r>
            <a:br>
              <a:rPr lang="de-DE"/>
            </a:br>
            <a:r>
              <a:rPr lang="de-DE"/>
              <a:t>optimization</a:t>
            </a:r>
            <a:endParaRPr/>
          </a:p>
        </p:txBody>
      </p:sp>
      <p:sp>
        <p:nvSpPr>
          <p:cNvPr id="1770170276" name=""/>
          <p:cNvSpPr txBox="1"/>
          <p:nvPr/>
        </p:nvSpPr>
        <p:spPr bwMode="auto">
          <a:xfrm rot="0" flipH="0" flipV="0">
            <a:off x="3864311" y="5214668"/>
            <a:ext cx="1633539"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clinical decision</a:t>
            </a:r>
            <a:endParaRPr/>
          </a:p>
        </p:txBody>
      </p:sp>
      <p:sp>
        <p:nvSpPr>
          <p:cNvPr id="572911533" name=""/>
          <p:cNvSpPr txBox="1"/>
          <p:nvPr/>
        </p:nvSpPr>
        <p:spPr bwMode="auto">
          <a:xfrm rot="0" flipH="0" flipV="0">
            <a:off x="680576" y="2788560"/>
            <a:ext cx="1288969" cy="640440"/>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de-DE"/>
              <a:t>equity and</a:t>
            </a:r>
            <a:br>
              <a:rPr lang="de-DE"/>
            </a:br>
            <a:r>
              <a:rPr lang="de-DE"/>
              <a:t>accessibility</a:t>
            </a:r>
            <a:endParaRPr/>
          </a:p>
        </p:txBody>
      </p:sp>
      <p:cxnSp>
        <p:nvCxnSpPr>
          <p:cNvPr id="31918118" name=""/>
          <p:cNvCxnSpPr>
            <a:stCxn id="425216211" idx="2"/>
            <a:endCxn id="572911533" idx="3"/>
          </p:cNvCxnSpPr>
          <p:nvPr/>
        </p:nvCxnSpPr>
        <p:spPr bwMode="auto">
          <a:xfrm rot="10799989" flipH="0" flipV="1">
            <a:off x="1969546" y="3108779"/>
            <a:ext cx="2256710"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995181817" name=""/>
          <p:cNvCxnSpPr>
            <a:stCxn id="425216211" idx="0"/>
          </p:cNvCxnSpPr>
          <p:nvPr/>
        </p:nvCxnSpPr>
        <p:spPr bwMode="auto">
          <a:xfrm rot="16199969" flipH="0" flipV="0">
            <a:off x="4091657" y="2017917"/>
            <a:ext cx="1129598"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32211899" name=""/>
          <p:cNvCxnSpPr>
            <a:stCxn id="425216211" idx="6"/>
          </p:cNvCxnSpPr>
          <p:nvPr/>
        </p:nvCxnSpPr>
        <p:spPr bwMode="auto">
          <a:xfrm rot="0" flipH="0" flipV="0">
            <a:off x="5086657" y="3108780"/>
            <a:ext cx="1963441" cy="0"/>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2025428941" name=""/>
          <p:cNvCxnSpPr>
            <a:stCxn id="425216211" idx="4"/>
            <a:endCxn id="1770170276" idx="0"/>
          </p:cNvCxnSpPr>
          <p:nvPr/>
        </p:nvCxnSpPr>
        <p:spPr bwMode="auto">
          <a:xfrm rot="5399976" flipH="0" flipV="1">
            <a:off x="3878856" y="4412444"/>
            <a:ext cx="1579826" cy="24624"/>
          </a:xfrm>
          <a:prstGeom prst="line">
            <a:avLst/>
          </a:prstGeom>
          <a:ln w="9525" cap="flat" cmpd="sng" algn="ctr">
            <a:solidFill>
              <a:schemeClr val="tx1"/>
            </a:solidFill>
            <a:prstDash val="solid"/>
            <a:tailEnd type="arrow" len="med"/>
          </a:ln>
        </p:spPr>
        <p:style>
          <a:lnRef idx="1">
            <a:schemeClr val="accent1"/>
          </a:lnRef>
          <a:fillRef idx="3">
            <a:schemeClr val="accent1"/>
          </a:fillRef>
          <a:effectRef idx="2">
            <a:schemeClr val="accent1"/>
          </a:effectRef>
          <a:fontRef idx="minor">
            <a:schemeClr val="lt1"/>
          </a:fontRef>
        </p:style>
      </p:cxnSp>
      <p:sp>
        <p:nvSpPr>
          <p:cNvPr id="1818592553" name=""/>
          <p:cNvSpPr/>
          <p:nvPr/>
        </p:nvSpPr>
        <p:spPr bwMode="auto">
          <a:xfrm>
            <a:off x="13523" y="6375845"/>
            <a:ext cx="6054854" cy="50327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900" b="0" i="0" u="none" strike="noStrike" cap="none" spc="0">
                <a:solidFill>
                  <a:schemeClr val="tx1"/>
                </a:solidFill>
                <a:latin typeface="Calibri"/>
                <a:ea typeface="Calibri"/>
                <a:cs typeface="Calibri"/>
              </a:rPr>
              <a:t>European Commission: Directorate-General for Health and Food Safety, EEIG, Open Evidence &amp; PwC. (2025). Study on the deployment of AI in healthcare : final report. Publications Office of the European Union. </a:t>
            </a:r>
            <a:r>
              <a:rPr lang="en-US" sz="900" b="0" i="0" u="sng" strike="noStrike" cap="none" spc="0">
                <a:solidFill>
                  <a:schemeClr val="tx1"/>
                </a:solidFill>
                <a:latin typeface="Calibri"/>
                <a:ea typeface="Calibri"/>
                <a:cs typeface="Calibri"/>
                <a:hlinkClick r:id="rId3" tooltip=""/>
              </a:rPr>
              <a:t>https://data.europa.eu/doi/10.2875/2169577</a:t>
            </a:r>
            <a:r>
              <a:rPr lang="de-DE" sz="900"/>
              <a:t>.</a:t>
            </a:r>
            <a:endParaRPr sz="900"/>
          </a:p>
        </p:txBody>
      </p:sp>
      <p:sp>
        <p:nvSpPr>
          <p:cNvPr id="331611155" name=""/>
          <p:cNvSpPr/>
          <p:nvPr/>
        </p:nvSpPr>
        <p:spPr bwMode="auto">
          <a:xfrm rot="0" flipH="0" flipV="0">
            <a:off x="2806807" y="2094828"/>
            <a:ext cx="3748548" cy="2027903"/>
          </a:xfrm>
          <a:prstGeom prst="rect">
            <a:avLst/>
          </a:prstGeom>
          <a:solidFill>
            <a:schemeClr val="bg1"/>
          </a:solidFill>
          <a:ln w="9525" cap="flat" cmpd="sng" algn="ctr">
            <a:noFill/>
            <a:prstDash val="solid"/>
          </a:ln>
        </p:spPr>
        <p:style>
          <a:lnRef idx="1">
            <a:schemeClr val="accent1"/>
          </a:lnRef>
          <a:fillRef idx="3">
            <a:schemeClr val="accent1"/>
          </a:fillRef>
          <a:effectRef idx="2">
            <a:schemeClr val="accent1"/>
          </a:effectRef>
          <a:fontRef idx="minor">
            <a:schemeClr val="lt1"/>
          </a:fontRef>
        </p:style>
        <p:txBody>
          <a:bodyPr vertOverflow="overflow" horzOverflow="overflow" vert="horz" wrap="square" lIns="91440" tIns="45720" rIns="91440" bIns="45720" numCol="1" spcCol="0" rtlCol="0" fromWordArt="0" anchor="ctr" anchorCtr="0" forceAA="0" upright="0" compatLnSpc="0"/>
          <a:p>
            <a:pPr algn="ctr">
              <a:defRPr/>
            </a:pPr>
            <a:r>
              <a:rPr lang="de-DE" sz="2400">
                <a:solidFill>
                  <a:schemeClr val="tx1"/>
                </a:solidFill>
                <a:latin typeface="Roboto"/>
                <a:ea typeface="Roboto"/>
                <a:cs typeface="Roboto"/>
              </a:rPr>
              <a:t>Would you trust a machine to diagnose you?</a:t>
            </a:r>
            <a:endParaRPr sz="2400">
              <a:solidFill>
                <a:schemeClr val="tx1"/>
              </a:solidFill>
              <a:latin typeface="Roboto"/>
              <a:cs typeface="Roboto"/>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155939765" name=""/>
          <p:cNvSpPr/>
          <p:nvPr/>
        </p:nvSpPr>
        <p:spPr bwMode="auto">
          <a:xfrm flipH="0" flipV="0">
            <a:off x="189484" y="302077"/>
            <a:ext cx="8946623" cy="603539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600" b="0" i="0" u="none">
                <a:solidFill>
                  <a:srgbClr val="969896"/>
                </a:solidFill>
                <a:latin typeface="Consolas"/>
                <a:ea typeface="Consolas"/>
                <a:cs typeface="Consolas"/>
              </a:rPr>
              <a:t>#4 tuning</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grid_regular</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vfold_cv</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training_set</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tune_grid</a:t>
            </a:r>
            <a:r>
              <a:rPr sz="2600" b="0" i="0" u="none">
                <a:solidFill>
                  <a:srgbClr val="333333"/>
                </a:solidFill>
                <a:latin typeface="Consolas"/>
                <a:ea typeface="Consolas"/>
                <a:cs typeface="Consolas"/>
              </a:rPr>
              <a:t>(</a:t>
            </a:r>
            <a:r>
              <a:rPr sz="2600" b="0" i="0" u="none">
                <a:solidFill>
                  <a:srgbClr val="008080"/>
                </a:solidFill>
                <a:latin typeface="Consolas"/>
                <a:ea typeface="Consolas"/>
                <a:cs typeface="Consolas"/>
              </a:rPr>
              <a:t>object =</a:t>
            </a:r>
            <a:r>
              <a:rPr sz="2600" b="0" i="0" u="none">
                <a:solidFill>
                  <a:srgbClr val="333333"/>
                </a:solidFill>
                <a:latin typeface="Consolas"/>
                <a:ea typeface="Consolas"/>
                <a:cs typeface="Consolas"/>
              </a:rPr>
              <a:t> workflow_object</a:t>
            </a:r>
            <a:r>
              <a:rPr lang="de-DE" sz="2600" b="0" i="0" u="none">
                <a:solidFill>
                  <a:srgbClr val="333333"/>
                </a:solidFill>
                <a:latin typeface="Consolas"/>
                <a:ea typeface="Consolas"/>
                <a:cs typeface="Consolas"/>
              </a:rPr>
              <a:t>,</a:t>
            </a:r>
            <a:endParaRPr lang="de-DE" sz="2600" b="0" i="0" u="none">
              <a:solidFill>
                <a:srgbClr val="333333"/>
              </a:solidFill>
              <a:latin typeface="Consolas"/>
              <a:ea typeface="Consolas"/>
              <a:cs typeface="Consolas"/>
            </a:endParaRPr>
          </a:p>
          <a:p>
            <a:pPr>
              <a:defRPr/>
            </a:pPr>
            <a:r>
              <a:rPr lang="de-DE"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resamples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008080"/>
                </a:solidFill>
                <a:latin typeface="Consolas"/>
                <a:ea typeface="Consolas"/>
                <a:cs typeface="Consolas"/>
              </a:rPr>
              <a:t>,</a:t>
            </a:r>
            <a:endParaRPr lang="de-DE" sz="2600" b="0" i="0" u="none">
              <a:solidFill>
                <a:srgbClr val="008080"/>
              </a:solidFill>
              <a:latin typeface="Consolas"/>
              <a:ea typeface="Consolas"/>
              <a:cs typeface="Consolas"/>
            </a:endParaRPr>
          </a:p>
          <a:p>
            <a:pPr>
              <a:defRPr/>
            </a:pPr>
            <a:r>
              <a:rPr lang="de-DE" sz="2600" b="0" i="0" u="none">
                <a:solidFill>
                  <a:srgbClr val="008080"/>
                </a:solidFill>
                <a:latin typeface="Consolas"/>
                <a:ea typeface="Consolas"/>
                <a:cs typeface="Consolas"/>
              </a:rPr>
              <a:t>			  </a:t>
            </a:r>
            <a:r>
              <a:rPr sz="2600" b="0" i="0" u="none">
                <a:solidFill>
                  <a:srgbClr val="008080"/>
                </a:solidFill>
                <a:latin typeface="Consolas"/>
                <a:ea typeface="Consolas"/>
                <a:cs typeface="Consolas"/>
              </a:rPr>
              <a:t>grid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008080"/>
                </a:solidFill>
                <a:latin typeface="Consolas"/>
                <a:ea typeface="Consolas"/>
                <a:cs typeface="Consolas"/>
              </a:rPr>
              <a:t>,</a:t>
            </a:r>
            <a:endParaRPr lang="de-DE" sz="2600" b="0" i="0" u="none">
              <a:solidFill>
                <a:srgbClr val="008080"/>
              </a:solidFill>
              <a:latin typeface="Consolas"/>
              <a:ea typeface="Consolas"/>
              <a:cs typeface="Consolas"/>
            </a:endParaRPr>
          </a:p>
          <a:p>
            <a:pPr>
              <a:defRPr/>
            </a:pPr>
            <a:r>
              <a:rPr lang="de-DE" sz="2600" b="0" i="0" u="none">
                <a:solidFill>
                  <a:srgbClr val="008080"/>
                </a:solidFill>
                <a:latin typeface="Consolas"/>
                <a:ea typeface="Consolas"/>
                <a:cs typeface="Consolas"/>
              </a:rPr>
              <a:t>			  </a:t>
            </a:r>
            <a:r>
              <a:rPr sz="2600" b="0" i="0" u="none">
                <a:solidFill>
                  <a:srgbClr val="008080"/>
                </a:solidFill>
                <a:latin typeface="Consolas"/>
                <a:ea typeface="Consolas"/>
                <a:cs typeface="Consolas"/>
              </a:rPr>
              <a:t>metrics =</a:t>
            </a:r>
            <a:r>
              <a:rPr sz="2600" b="0" i="0" u="none">
                <a:solidFill>
                  <a:srgbClr val="333333"/>
                </a:solidFill>
                <a:latin typeface="Consolas"/>
                <a:ea typeface="Consolas"/>
                <a:cs typeface="Consolas"/>
              </a:rPr>
              <a:t> </a:t>
            </a:r>
            <a:r>
              <a:rPr sz="2600" b="0" i="0" u="none">
                <a:solidFill>
                  <a:srgbClr val="63A35C"/>
                </a:solidFill>
                <a:latin typeface="Consolas"/>
                <a:ea typeface="Consolas"/>
                <a:cs typeface="Consolas"/>
              </a:rPr>
              <a:t>metric_set</a:t>
            </a:r>
            <a:r>
              <a:rPr sz="2600" b="0" i="0" u="none">
                <a:solidFill>
                  <a:srgbClr val="333333"/>
                </a:solidFill>
                <a:latin typeface="Consolas"/>
                <a:ea typeface="Consolas"/>
                <a:cs typeface="Consolas"/>
              </a:rPr>
              <a:t>())</a:t>
            </a:r>
            <a:endParaRPr sz="2600" b="0" i="0" u="none">
              <a:solidFill>
                <a:srgbClr val="008080"/>
              </a:solidFill>
              <a:latin typeface="Consolas"/>
              <a:ea typeface="Consolas"/>
              <a:cs typeface="Consolas"/>
            </a:endParaRPr>
          </a:p>
          <a:p>
            <a:pPr>
              <a:defRPr/>
            </a:pPr>
            <a:r>
              <a:rPr sz="2600" b="0" i="0" u="none">
                <a:solidFill>
                  <a:srgbClr val="63A35C"/>
                </a:solidFill>
                <a:latin typeface="Consolas"/>
                <a:ea typeface="Consolas"/>
                <a:cs typeface="Consolas"/>
              </a:rPr>
              <a:t>select_best</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finalize_</a:t>
            </a:r>
            <a:r>
              <a:rPr sz="2600" b="0" i="1" u="none">
                <a:solidFill>
                  <a:srgbClr val="63A35C"/>
                </a:solidFill>
                <a:latin typeface="Consolas"/>
                <a:ea typeface="Consolas"/>
                <a:cs typeface="Consolas"/>
              </a:rPr>
              <a:t>workflow</a:t>
            </a:r>
            <a:r>
              <a:rPr sz="2600" b="0" i="0" u="none">
                <a:solidFill>
                  <a:srgbClr val="333333"/>
                </a:solidFill>
                <a:latin typeface="Consolas"/>
                <a:ea typeface="Consolas"/>
                <a:cs typeface="Consolas"/>
              </a:rPr>
              <a:t>(workflow_object,</a:t>
            </a:r>
            <a:endParaRPr sz="2600" b="0" i="0" u="none">
              <a:solidFill>
                <a:srgbClr val="333333"/>
              </a:solidFill>
              <a:latin typeface="Consolas"/>
              <a:ea typeface="Consolas"/>
              <a:cs typeface="Consolas"/>
            </a:endParaRPr>
          </a:p>
          <a:p>
            <a:pPr>
              <a:defRPr/>
            </a:pP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parameters = </a:t>
            </a:r>
            <a:r>
              <a:rPr sz="2600" b="0" i="0" u="none">
                <a:solidFill>
                  <a:srgbClr val="333333"/>
                </a:solidFill>
                <a:latin typeface="Consolas"/>
                <a:ea typeface="Consolas"/>
                <a:cs typeface="Consolas"/>
              </a:rPr>
              <a:t>)</a:t>
            </a:r>
            <a:endParaRPr sz="2600" b="0" i="0" u="none">
              <a:solidFill>
                <a:srgbClr val="969896"/>
              </a:solidFill>
              <a:latin typeface="Consolas"/>
              <a:ea typeface="Consolas"/>
              <a:cs typeface="Consolas"/>
            </a:endParaRPr>
          </a:p>
          <a:p>
            <a:pPr>
              <a:defRPr/>
            </a:pPr>
            <a:endParaRPr sz="2600" b="0" i="0" u="none">
              <a:solidFill>
                <a:srgbClr val="969896"/>
              </a:solidFill>
              <a:latin typeface="Consolas"/>
              <a:ea typeface="Consolas"/>
              <a:cs typeface="Consolas"/>
            </a:endParaRPr>
          </a:p>
          <a:p>
            <a:pPr>
              <a:defRPr/>
            </a:pPr>
            <a:r>
              <a:rPr sz="2600" b="0" i="0" u="none">
                <a:solidFill>
                  <a:srgbClr val="969896"/>
                </a:solidFill>
                <a:latin typeface="Consolas"/>
                <a:ea typeface="Consolas"/>
                <a:cs typeface="Consolas"/>
              </a:rPr>
              <a:t>#5 fitting</a:t>
            </a:r>
            <a:endParaRPr sz="2600" b="0" i="0" u="none">
              <a:solidFill>
                <a:srgbClr val="969896"/>
              </a:solidFill>
              <a:latin typeface="Consolas"/>
              <a:ea typeface="Consolas"/>
              <a:cs typeface="Consolas"/>
            </a:endParaRPr>
          </a:p>
          <a:p>
            <a:pPr>
              <a:defRPr/>
            </a:pPr>
            <a:r>
              <a:rPr sz="2600" b="0" i="0" u="none">
                <a:solidFill>
                  <a:srgbClr val="63A35C"/>
                </a:solidFill>
                <a:latin typeface="Consolas"/>
                <a:ea typeface="Consolas"/>
                <a:cs typeface="Consolas"/>
              </a:rPr>
              <a:t>fit</a:t>
            </a:r>
            <a:r>
              <a:rPr sz="2600" b="0" i="0" u="none">
                <a:solidFill>
                  <a:srgbClr val="333333"/>
                </a:solidFill>
                <a:latin typeface="Consolas"/>
                <a:ea typeface="Consolas"/>
                <a:cs typeface="Consolas"/>
              </a:rPr>
              <a:t>(</a:t>
            </a:r>
            <a:r>
              <a:rPr lang="de-DE" sz="2600" b="0" i="0" u="none">
                <a:solidFill>
                  <a:srgbClr val="333333"/>
                </a:solidFill>
                <a:latin typeface="Consolas"/>
                <a:ea typeface="Consolas"/>
                <a:cs typeface="Consolas"/>
              </a:rPr>
              <a:t>model</a:t>
            </a:r>
            <a:r>
              <a:rPr sz="2600" b="0" i="0" u="none">
                <a:solidFill>
                  <a:srgbClr val="333333"/>
                </a:solidFill>
                <a:latin typeface="Consolas"/>
                <a:ea typeface="Consolas"/>
                <a:cs typeface="Consolas"/>
              </a:rPr>
              <a:t>)</a:t>
            </a:r>
            <a:r>
              <a:rPr lang="de-DE" sz="2600"/>
              <a:t> </a:t>
            </a:r>
            <a:r>
              <a:rPr lang="de-DE" sz="2600" b="0" i="0" u="none" strike="noStrike" cap="none" spc="0">
                <a:solidFill>
                  <a:srgbClr val="969896"/>
                </a:solidFill>
                <a:latin typeface="Consolas"/>
                <a:ea typeface="Consolas"/>
                <a:cs typeface="Consolas"/>
              </a:rPr>
              <a:t># uses formula</a:t>
            </a:r>
            <a:endParaRPr sz="2600" b="0" i="0" u="none">
              <a:solidFill>
                <a:srgbClr val="63A35C"/>
              </a:solidFill>
              <a:latin typeface="Consolas"/>
              <a:ea typeface="Consolas"/>
              <a:cs typeface="Consolas"/>
            </a:endParaRPr>
          </a:p>
          <a:p>
            <a:pPr>
              <a:defRPr/>
            </a:pPr>
            <a:r>
              <a:rPr sz="2600" b="0" i="0" u="none">
                <a:solidFill>
                  <a:srgbClr val="63A35C"/>
                </a:solidFill>
                <a:latin typeface="Consolas"/>
                <a:ea typeface="Consolas"/>
                <a:cs typeface="Consolas"/>
              </a:rPr>
              <a:t>fit_xy</a:t>
            </a:r>
            <a:r>
              <a:rPr sz="2600" b="0" i="0" u="none">
                <a:solidFill>
                  <a:srgbClr val="333333"/>
                </a:solidFill>
                <a:latin typeface="Consolas"/>
                <a:ea typeface="Consolas"/>
                <a:cs typeface="Consolas"/>
              </a:rPr>
              <a:t>(</a:t>
            </a:r>
            <a:r>
              <a:rPr lang="de-DE" sz="2600" b="0" i="0" u="none" strike="noStrike" cap="none" spc="0">
                <a:solidFill>
                  <a:srgbClr val="333333"/>
                </a:solidFill>
                <a:latin typeface="Consolas"/>
                <a:ea typeface="Consolas"/>
                <a:cs typeface="Consolas"/>
              </a:rPr>
              <a:t>model</a:t>
            </a:r>
            <a:r>
              <a:rPr lang="de-DE" sz="2600" b="0" i="0" u="none">
                <a:solidFill>
                  <a:srgbClr val="333333"/>
                </a:solidFill>
                <a:latin typeface="Consolas"/>
                <a:ea typeface="Consolas"/>
                <a:cs typeface="Consolas"/>
              </a:rPr>
              <a:t>, </a:t>
            </a:r>
            <a:r>
              <a:rPr sz="2600" b="0" i="0" u="none">
                <a:solidFill>
                  <a:srgbClr val="008080"/>
                </a:solidFill>
                <a:latin typeface="Consolas"/>
                <a:ea typeface="Consolas"/>
                <a:cs typeface="Consolas"/>
              </a:rPr>
              <a:t>x =</a:t>
            </a:r>
            <a:r>
              <a:rPr sz="2600" b="0" i="0" u="none">
                <a:solidFill>
                  <a:srgbClr val="333333"/>
                </a:solidFill>
                <a:latin typeface="Consolas"/>
                <a:ea typeface="Consolas"/>
                <a:cs typeface="Consolas"/>
              </a:rPr>
              <a:t> , </a:t>
            </a:r>
            <a:r>
              <a:rPr sz="2600" b="0" i="0" u="none">
                <a:solidFill>
                  <a:srgbClr val="008080"/>
                </a:solidFill>
                <a:latin typeface="Consolas"/>
                <a:ea typeface="Consolas"/>
                <a:cs typeface="Consolas"/>
              </a:rPr>
              <a:t>y =</a:t>
            </a:r>
            <a:r>
              <a:rPr sz="2600" b="0" i="0" u="none">
                <a:solidFill>
                  <a:srgbClr val="333333"/>
                </a:solidFill>
                <a:latin typeface="Consolas"/>
                <a:ea typeface="Consolas"/>
                <a:cs typeface="Consolas"/>
              </a:rPr>
              <a:t> </a:t>
            </a:r>
            <a:r>
              <a:rPr lang="de-DE" sz="2600" b="0" i="0" u="none">
                <a:solidFill>
                  <a:srgbClr val="333333"/>
                </a:solidFill>
                <a:latin typeface="Consolas"/>
                <a:ea typeface="Consolas"/>
                <a:cs typeface="Consolas"/>
              </a:rPr>
              <a:t>)</a:t>
            </a:r>
            <a:endParaRPr sz="2600" b="0" i="0" u="none">
              <a:solidFill>
                <a:srgbClr val="333333"/>
              </a:solidFill>
              <a:latin typeface="Consolas"/>
              <a:ea typeface="Consolas"/>
              <a:cs typeface="Consolas"/>
            </a:endParaRPr>
          </a:p>
          <a:p>
            <a:pPr>
              <a:defRPr/>
            </a:pPr>
            <a:r>
              <a:rPr sz="2600" b="0" i="0" u="none">
                <a:solidFill>
                  <a:srgbClr val="63A35C"/>
                </a:solidFill>
                <a:latin typeface="Consolas"/>
                <a:ea typeface="Consolas"/>
                <a:cs typeface="Consolas"/>
              </a:rPr>
              <a:t>last_fit</a:t>
            </a:r>
            <a:r>
              <a:rPr sz="2600" b="0" i="0" u="none">
                <a:solidFill>
                  <a:srgbClr val="333333"/>
                </a:solidFill>
                <a:latin typeface="Consolas"/>
                <a:ea typeface="Consolas"/>
                <a:cs typeface="Consolas"/>
              </a:rPr>
              <a:t>(</a:t>
            </a:r>
            <a:r>
              <a:rPr sz="2600" b="0" i="0" u="none">
                <a:solidFill>
                  <a:srgbClr val="333333"/>
                </a:solidFill>
                <a:latin typeface="Consolas"/>
                <a:ea typeface="Consolas"/>
                <a:cs typeface="Consolas"/>
              </a:rPr>
              <a:t>)</a:t>
            </a:r>
            <a:endParaRPr lang="de-DE" sz="2600" b="0" i="0" u="none">
              <a:solidFill>
                <a:srgbClr val="333333"/>
              </a:solidFill>
              <a:latin typeface="Consolas"/>
              <a:ea typeface="Consolas"/>
              <a:cs typeface="Consolas"/>
            </a:endParaRPr>
          </a:p>
        </p:txBody>
      </p:sp>
      <p:cxnSp>
        <p:nvCxnSpPr>
          <p:cNvPr id="1932392730" name=""/>
          <p:cNvCxnSpPr/>
          <p:nvPr/>
        </p:nvCxnSpPr>
        <p:spPr bwMode="auto">
          <a:xfrm flipH="1" flipV="0">
            <a:off x="5934106" y="1347107"/>
            <a:ext cx="367393" cy="802820"/>
          </a:xfrm>
          <a:prstGeom prst="bentConnector5">
            <a:avLst>
              <a:gd name="adj1" fmla="val -40939"/>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292034777" name=""/>
          <p:cNvCxnSpPr/>
          <p:nvPr/>
        </p:nvCxnSpPr>
        <p:spPr bwMode="auto">
          <a:xfrm flipH="1" flipV="0">
            <a:off x="6241968" y="988218"/>
            <a:ext cx="367392" cy="1503587"/>
          </a:xfrm>
          <a:prstGeom prst="bentConnector5">
            <a:avLst>
              <a:gd name="adj1" fmla="val -40535"/>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cxnSp>
        <p:nvCxnSpPr>
          <p:cNvPr id="1919320287" name=""/>
          <p:cNvCxnSpPr/>
          <p:nvPr/>
        </p:nvCxnSpPr>
        <p:spPr bwMode="auto">
          <a:xfrm flipH="1" flipV="0">
            <a:off x="5874575" y="3314608"/>
            <a:ext cx="367392" cy="802819"/>
          </a:xfrm>
          <a:prstGeom prst="bentConnector5">
            <a:avLst>
              <a:gd name="adj1" fmla="val -40939"/>
              <a:gd name="adj2" fmla="val 53333"/>
              <a:gd name="adj3" fmla="val -41463"/>
            </a:avLst>
          </a:prstGeom>
          <a:ln w="12699" cap="flat" cmpd="sng" algn="ctr">
            <a:solidFill>
              <a:schemeClr val="accent1">
                <a:shade val="95000"/>
                <a:satMod val="105000"/>
              </a:schemeClr>
            </a:solidFill>
            <a:prstDash val="solid"/>
            <a:tailEnd type="arrow" len="med"/>
          </a:ln>
        </p:spPr>
        <p:style>
          <a:lnRef idx="1">
            <a:schemeClr val="accent1"/>
          </a:lnRef>
          <a:fillRef idx="3">
            <a:schemeClr val="accent1"/>
          </a:fillRef>
          <a:effectRef idx="2">
            <a:schemeClr val="accent1"/>
          </a:effectRef>
          <a:fontRef idx="minor">
            <a:schemeClr val="lt1"/>
          </a:fontRef>
        </p:style>
      </p:cxn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291560774" name=""/>
          <p:cNvSpPr/>
          <p:nvPr/>
        </p:nvSpPr>
        <p:spPr bwMode="auto">
          <a:xfrm flipH="0" flipV="0">
            <a:off x="189484" y="302077"/>
            <a:ext cx="8877503" cy="557820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2400" b="0" i="0" u="none">
                <a:solidFill>
                  <a:srgbClr val="969896"/>
                </a:solidFill>
                <a:latin typeface="Consolas"/>
                <a:ea typeface="Consolas"/>
                <a:cs typeface="Consolas"/>
              </a:rPr>
              <a:t>#4 tuning</a:t>
            </a:r>
            <a:endParaRPr sz="2400" b="0" i="0" u="none">
              <a:solidFill>
                <a:srgbClr val="969896"/>
              </a:solidFill>
              <a:latin typeface="Consolas"/>
              <a:ea typeface="Consolas"/>
              <a:cs typeface="Consolas"/>
            </a:endParaRPr>
          </a:p>
          <a:p>
            <a:pPr>
              <a:defRPr/>
            </a:pPr>
            <a:r>
              <a:rPr sz="2400" b="0" i="0" u="none">
                <a:solidFill>
                  <a:srgbClr val="333333"/>
                </a:solidFill>
                <a:latin typeface="Consolas"/>
                <a:ea typeface="Consolas"/>
                <a:cs typeface="Consolas"/>
              </a:rPr>
              <a:t>grid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grid_regular</a:t>
            </a:r>
            <a:r>
              <a:rPr sz="2400" b="0" i="0" u="none">
                <a:solidFill>
                  <a:srgbClr val="333333"/>
                </a:solidFill>
                <a:latin typeface="Consolas"/>
                <a:ea typeface="Consolas"/>
                <a:cs typeface="Consolas"/>
              </a:rPr>
              <a:t>(</a:t>
            </a:r>
            <a:r>
              <a:rPr sz="2400" b="0" i="0" u="none">
                <a:solidFill>
                  <a:srgbClr val="63A35C"/>
                </a:solidFill>
                <a:latin typeface="Consolas"/>
                <a:ea typeface="Consolas"/>
                <a:cs typeface="Consolas"/>
              </a:rPr>
              <a:t>penalty</a:t>
            </a:r>
            <a:r>
              <a:rPr sz="2400" b="0" i="0" u="none">
                <a:solidFill>
                  <a:srgbClr val="333333"/>
                </a:solidFill>
                <a:latin typeface="Consolas"/>
                <a:ea typeface="Consolas"/>
                <a:cs typeface="Consolas"/>
              </a:rPr>
              <a:t>(</a:t>
            </a:r>
            <a:r>
              <a:rPr sz="2400" b="0" i="0" u="none">
                <a:solidFill>
                  <a:srgbClr val="008080"/>
                </a:solidFill>
                <a:latin typeface="Consolas"/>
                <a:ea typeface="Consolas"/>
                <a:cs typeface="Consolas"/>
              </a:rPr>
              <a:t>range =</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c</a:t>
            </a:r>
            <a:r>
              <a:rPr sz="2400" b="0" i="0" u="none">
                <a:solidFill>
                  <a:srgbClr val="333333"/>
                </a:solidFill>
                <a:latin typeface="Consolas"/>
                <a:ea typeface="Consolas"/>
                <a:cs typeface="Consolas"/>
              </a:rPr>
              <a:t>(</a:t>
            </a:r>
            <a:r>
              <a:rPr sz="2400" b="0" i="0" u="none">
                <a:solidFill>
                  <a:srgbClr val="008080"/>
                </a:solidFill>
                <a:latin typeface="Consolas"/>
                <a:ea typeface="Consolas"/>
                <a:cs typeface="Consolas"/>
              </a:rPr>
              <a:t>-</a:t>
            </a:r>
            <a:r>
              <a:rPr sz="2400" b="0" i="0" u="none">
                <a:solidFill>
                  <a:srgbClr val="009999"/>
                </a:solidFill>
                <a:latin typeface="Consolas"/>
                <a:ea typeface="Consolas"/>
                <a:cs typeface="Consolas"/>
              </a:rPr>
              <a:t>3</a:t>
            </a:r>
            <a:r>
              <a:rPr sz="2400" b="0" i="0" u="none">
                <a:solidFill>
                  <a:srgbClr val="333333"/>
                </a:solidFill>
                <a:latin typeface="Consolas"/>
                <a:ea typeface="Consolas"/>
                <a:cs typeface="Consolas"/>
              </a:rPr>
              <a:t>, </a:t>
            </a:r>
            <a:r>
              <a:rPr sz="2400" b="0" i="0" u="none">
                <a:solidFill>
                  <a:srgbClr val="009999"/>
                </a:solidFill>
                <a:latin typeface="Consolas"/>
                <a:ea typeface="Consolas"/>
                <a:cs typeface="Consolas"/>
              </a:rPr>
              <a:t>3</a:t>
            </a:r>
            <a:r>
              <a:rPr sz="2400" b="0" i="0" u="none">
                <a:solidFill>
                  <a:srgbClr val="333333"/>
                </a:solidFill>
                <a:latin typeface="Consolas"/>
                <a:ea typeface="Consolas"/>
                <a:cs typeface="Consolas"/>
              </a:rPr>
              <a:t>)))</a:t>
            </a:r>
            <a:endParaRPr sz="2400" b="0" i="0" u="none">
              <a:solidFill>
                <a:srgbClr val="969896"/>
              </a:solidFill>
              <a:latin typeface="Consolas"/>
              <a:ea typeface="Consolas"/>
              <a:cs typeface="Consolas"/>
            </a:endParaRPr>
          </a:p>
          <a:p>
            <a:pPr>
              <a:defRPr/>
            </a:pPr>
            <a:r>
              <a:rPr sz="2400" b="0" i="0" u="none">
                <a:solidFill>
                  <a:srgbClr val="333333"/>
                </a:solidFill>
                <a:latin typeface="Consolas"/>
                <a:ea typeface="Consolas"/>
                <a:cs typeface="Consolas"/>
              </a:rPr>
              <a:t>folds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vfold_cv</a:t>
            </a:r>
            <a:r>
              <a:rPr sz="2400" b="0" i="0" u="none">
                <a:solidFill>
                  <a:srgbClr val="333333"/>
                </a:solidFill>
                <a:latin typeface="Consolas"/>
                <a:ea typeface="Consolas"/>
                <a:cs typeface="Consolas"/>
              </a:rPr>
              <a:t>(training_set, </a:t>
            </a:r>
            <a:r>
              <a:rPr sz="2400" b="0" i="0" u="none">
                <a:solidFill>
                  <a:srgbClr val="008080"/>
                </a:solidFill>
                <a:latin typeface="Consolas"/>
                <a:ea typeface="Consolas"/>
                <a:cs typeface="Consolas"/>
              </a:rPr>
              <a:t>v =</a:t>
            </a:r>
            <a:r>
              <a:rPr sz="2400" b="0" i="0" u="none">
                <a:solidFill>
                  <a:srgbClr val="333333"/>
                </a:solidFill>
                <a:latin typeface="Consolas"/>
                <a:ea typeface="Consolas"/>
                <a:cs typeface="Consolas"/>
              </a:rPr>
              <a:t> </a:t>
            </a:r>
            <a:r>
              <a:rPr sz="2400" b="0" i="0" u="none">
                <a:solidFill>
                  <a:srgbClr val="009999"/>
                </a:solidFill>
                <a:latin typeface="Consolas"/>
                <a:ea typeface="Consolas"/>
                <a:cs typeface="Consolas"/>
              </a:rPr>
              <a:t>10</a:t>
            </a:r>
            <a:r>
              <a:rPr sz="2400" b="0" i="0" u="none">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lang="en-US" sz="2400" b="0" i="0" u="none" strike="noStrike" cap="none" spc="0">
                <a:solidFill>
                  <a:srgbClr val="333333"/>
                </a:solidFill>
                <a:latin typeface="Consolas"/>
                <a:ea typeface="Consolas"/>
                <a:cs typeface="Consolas"/>
              </a:rPr>
              <a:t>tuning_results </a:t>
            </a:r>
            <a:r>
              <a:rPr lang="en-US" sz="2400" b="0" i="0" u="none" strike="noStrike" cap="none" spc="0">
                <a:solidFill>
                  <a:srgbClr val="0086B3"/>
                </a:solidFill>
                <a:latin typeface="Consolas"/>
                <a:ea typeface="Consolas"/>
                <a:cs typeface="Consolas"/>
              </a:rPr>
              <a:t>&lt;-</a:t>
            </a:r>
            <a:r>
              <a:rPr lang="en-US" sz="2400" b="0" i="0" u="none" strike="noStrike" cap="none" spc="0">
                <a:solidFill>
                  <a:srgbClr val="333333"/>
                </a:solidFill>
                <a:latin typeface="Consolas"/>
                <a:ea typeface="Consolas"/>
                <a:cs typeface="Consolas"/>
              </a:rPr>
              <a:t> </a:t>
            </a:r>
            <a:r>
              <a:rPr lang="en-US" sz="2400" b="0" i="0" u="none" strike="noStrike" cap="none" spc="0">
                <a:solidFill>
                  <a:srgbClr val="63A35C"/>
                </a:solidFill>
                <a:latin typeface="Consolas"/>
                <a:ea typeface="Consolas"/>
                <a:cs typeface="Consolas"/>
              </a:rPr>
              <a:t>tune_grid</a:t>
            </a:r>
            <a:r>
              <a:rPr lang="en-US" sz="2400" b="0" i="0" u="none" strike="noStrike" cap="none" spc="0">
                <a:solidFill>
                  <a:srgbClr val="333333"/>
                </a:solidFill>
                <a:latin typeface="Consolas"/>
                <a:ea typeface="Consolas"/>
                <a:cs typeface="Consolas"/>
              </a:rPr>
              <a:t>(</a:t>
            </a:r>
            <a:r>
              <a:rPr lang="en-US" sz="2400" b="0" i="0" u="none" strike="noStrike" cap="none" spc="0">
                <a:solidFill>
                  <a:srgbClr val="008080"/>
                </a:solidFill>
                <a:latin typeface="Consolas"/>
                <a:ea typeface="Consolas"/>
                <a:cs typeface="Consolas"/>
              </a:rPr>
              <a:t>object =</a:t>
            </a:r>
            <a:r>
              <a:rPr lang="en-US" sz="2400" b="0" i="0" u="none" strike="noStrike" cap="none" spc="0">
                <a:solidFill>
                  <a:srgbClr val="333333"/>
                </a:solidFill>
                <a:latin typeface="Consolas"/>
                <a:ea typeface="Consolas"/>
                <a:cs typeface="Consolas"/>
              </a:rPr>
              <a:t> workflow_object</a:t>
            </a:r>
            <a:endParaRPr sz="2400" b="0" i="0" u="none">
              <a:solidFill>
                <a:srgbClr val="008080"/>
              </a:solidFill>
              <a:latin typeface="Consolas"/>
              <a:ea typeface="Consolas"/>
              <a:cs typeface="Consolas"/>
            </a:endParaRPr>
          </a:p>
          <a:p>
            <a:pPr>
              <a:defRPr/>
            </a:pPr>
            <a:r>
              <a:rPr lang="en-US" sz="2400" b="0" i="0" u="none" strike="noStrike" cap="none" spc="0">
                <a:solidFill>
                  <a:srgbClr val="008080"/>
                </a:solidFill>
                <a:latin typeface="Consolas"/>
                <a:ea typeface="Consolas"/>
                <a:cs typeface="Consolas"/>
              </a:rPr>
              <a:t>									resamples =</a:t>
            </a:r>
            <a:r>
              <a:rPr lang="en-US" sz="2400" b="0" i="0" u="none" strike="noStrike" cap="none" spc="0">
                <a:solidFill>
                  <a:srgbClr val="333333"/>
                </a:solidFill>
                <a:latin typeface="Consolas"/>
                <a:ea typeface="Consolas"/>
                <a:cs typeface="Consolas"/>
              </a:rPr>
              <a:t> folds</a:t>
            </a:r>
            <a:r>
              <a:rPr lang="de-DE" sz="2400" b="0" i="0" u="none" strike="noStrike" cap="none" spc="0">
                <a:solidFill>
                  <a:srgbClr val="008080"/>
                </a:solidFill>
                <a:latin typeface="Consolas"/>
                <a:ea typeface="Consolas"/>
                <a:cs typeface="Consolas"/>
              </a:rPr>
              <a:t>,</a:t>
            </a:r>
            <a:endParaRPr sz="2400" b="0" i="0" u="none">
              <a:solidFill>
                <a:srgbClr val="008080"/>
              </a:solidFill>
              <a:latin typeface="Consolas"/>
              <a:ea typeface="Consolas"/>
              <a:cs typeface="Consolas"/>
            </a:endParaRPr>
          </a:p>
          <a:p>
            <a:pPr>
              <a:defRPr/>
            </a:pPr>
            <a:r>
              <a:rPr lang="de-DE" sz="2400" b="0" i="0" u="none" strike="noStrike" cap="none" spc="0">
                <a:solidFill>
                  <a:srgbClr val="008080"/>
                </a:solidFill>
                <a:latin typeface="Consolas"/>
                <a:ea typeface="Consolas"/>
                <a:cs typeface="Consolas"/>
              </a:rPr>
              <a:t>									</a:t>
            </a:r>
            <a:r>
              <a:rPr lang="en-US" sz="2400" b="0" i="0" u="none" strike="noStrike" cap="none" spc="0">
                <a:solidFill>
                  <a:srgbClr val="008080"/>
                </a:solidFill>
                <a:latin typeface="Consolas"/>
                <a:ea typeface="Consolas"/>
                <a:cs typeface="Consolas"/>
              </a:rPr>
              <a:t>grid =</a:t>
            </a:r>
            <a:r>
              <a:rPr lang="en-US" sz="2400" b="0" i="0" u="none" strike="noStrike" cap="none" spc="0">
                <a:solidFill>
                  <a:srgbClr val="333333"/>
                </a:solidFill>
                <a:latin typeface="Consolas"/>
                <a:ea typeface="Consolas"/>
                <a:cs typeface="Consolas"/>
              </a:rPr>
              <a:t> grid</a:t>
            </a:r>
            <a:r>
              <a:rPr lang="de-DE" sz="2400" b="0" i="0" u="none" strike="noStrike" cap="none" spc="0">
                <a:solidFill>
                  <a:srgbClr val="008080"/>
                </a:solidFill>
                <a:latin typeface="Consolas"/>
                <a:ea typeface="Consolas"/>
                <a:cs typeface="Consolas"/>
              </a:rPr>
              <a:t>,</a:t>
            </a:r>
            <a:endParaRPr sz="2400" b="0" i="0" u="none">
              <a:solidFill>
                <a:srgbClr val="008080"/>
              </a:solidFill>
              <a:latin typeface="Consolas"/>
              <a:ea typeface="Consolas"/>
              <a:cs typeface="Consolas"/>
            </a:endParaRPr>
          </a:p>
          <a:p>
            <a:pPr>
              <a:defRPr/>
            </a:pPr>
            <a:r>
              <a:rPr lang="de-DE" sz="2400" b="0" i="0" u="none" strike="noStrike" cap="none" spc="0">
                <a:solidFill>
                  <a:srgbClr val="008080"/>
                </a:solidFill>
                <a:latin typeface="Consolas"/>
                <a:ea typeface="Consolas"/>
                <a:cs typeface="Consolas"/>
              </a:rPr>
              <a:t>									</a:t>
            </a:r>
            <a:r>
              <a:rPr lang="en-US" sz="2400" b="0" i="0" u="none" strike="noStrike" cap="none" spc="0">
                <a:solidFill>
                  <a:srgbClr val="008080"/>
                </a:solidFill>
                <a:latin typeface="Consolas"/>
                <a:ea typeface="Consolas"/>
                <a:cs typeface="Consolas"/>
              </a:rPr>
              <a:t>metrics =</a:t>
            </a:r>
            <a:r>
              <a:rPr lang="en-US" sz="2400" b="0" i="0" u="none" strike="noStrike" cap="none" spc="0">
                <a:solidFill>
                  <a:srgbClr val="333333"/>
                </a:solidFill>
                <a:latin typeface="Consolas"/>
                <a:ea typeface="Consolas"/>
                <a:cs typeface="Consolas"/>
              </a:rPr>
              <a:t> </a:t>
            </a:r>
            <a:r>
              <a:rPr lang="en-US" sz="2400" b="0" i="0" u="none" strike="noStrike" cap="none" spc="0">
                <a:solidFill>
                  <a:srgbClr val="63A35C"/>
                </a:solidFill>
                <a:latin typeface="Consolas"/>
                <a:ea typeface="Consolas"/>
                <a:cs typeface="Consolas"/>
              </a:rPr>
              <a:t>metric_set</a:t>
            </a:r>
            <a:r>
              <a:rPr lang="en-US" sz="2400" b="0" i="0" u="none" strike="noStrike" cap="none" spc="0">
                <a:solidFill>
                  <a:srgbClr val="333333"/>
                </a:solidFill>
                <a:latin typeface="Consolas"/>
                <a:ea typeface="Consolas"/>
                <a:cs typeface="Consolas"/>
              </a:rPr>
              <a:t>(</a:t>
            </a:r>
            <a:r>
              <a:rPr lang="de-DE" sz="2400" b="0" i="0" u="none" strike="noStrike" cap="none" spc="0">
                <a:solidFill>
                  <a:srgbClr val="333333"/>
                </a:solidFill>
                <a:latin typeface="Consolas"/>
                <a:ea typeface="Consolas"/>
                <a:cs typeface="Consolas"/>
              </a:rPr>
              <a:t>mae</a:t>
            </a:r>
            <a:r>
              <a:rPr lang="en-US" sz="2400" b="0" i="0" u="none" strike="noStrike" cap="none" spc="0">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sz="2400" b="0" i="0" u="none">
                <a:solidFill>
                  <a:srgbClr val="333333"/>
                </a:solidFill>
                <a:latin typeface="Consolas"/>
                <a:ea typeface="Consolas"/>
                <a:cs typeface="Consolas"/>
              </a:rPr>
              <a:t>best_pars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select_best</a:t>
            </a:r>
            <a:r>
              <a:rPr sz="2400" b="0" i="0" u="none">
                <a:solidFill>
                  <a:srgbClr val="333333"/>
                </a:solidFill>
                <a:latin typeface="Consolas"/>
                <a:ea typeface="Consolas"/>
                <a:cs typeface="Consolas"/>
              </a:rPr>
              <a:t>(tuning_results, </a:t>
            </a:r>
            <a:r>
              <a:rPr sz="2400" b="0" i="0" u="none">
                <a:solidFill>
                  <a:srgbClr val="008080"/>
                </a:solidFill>
                <a:latin typeface="Consolas"/>
                <a:ea typeface="Consolas"/>
                <a:cs typeface="Consolas"/>
              </a:rPr>
              <a:t>metric =</a:t>
            </a:r>
            <a:r>
              <a:rPr sz="2400" b="0" i="0" u="none">
                <a:solidFill>
                  <a:srgbClr val="333333"/>
                </a:solidFill>
                <a:latin typeface="Consolas"/>
                <a:ea typeface="Consolas"/>
                <a:cs typeface="Consolas"/>
              </a:rPr>
              <a:t> </a:t>
            </a:r>
            <a:r>
              <a:rPr sz="2400" b="0" i="0" u="none">
                <a:solidFill>
                  <a:srgbClr val="183691"/>
                </a:solidFill>
                <a:latin typeface="Consolas"/>
                <a:ea typeface="Consolas"/>
                <a:cs typeface="Consolas"/>
              </a:rPr>
              <a:t>"mae"</a:t>
            </a:r>
            <a:r>
              <a:rPr sz="2400" b="0" i="0" u="none">
                <a:solidFill>
                  <a:srgbClr val="333333"/>
                </a:solidFill>
                <a:latin typeface="Consolas"/>
                <a:ea typeface="Consolas"/>
                <a:cs typeface="Consolas"/>
              </a:rPr>
              <a:t>)</a:t>
            </a:r>
            <a:endParaRPr sz="2400" b="0" i="0" u="none">
              <a:solidFill>
                <a:srgbClr val="333333"/>
              </a:solidFill>
              <a:latin typeface="Consolas"/>
              <a:ea typeface="Consolas"/>
              <a:cs typeface="Consolas"/>
            </a:endParaRPr>
          </a:p>
          <a:p>
            <a:pPr>
              <a:defRPr/>
            </a:pPr>
            <a:r>
              <a:rPr sz="2400" b="0" i="0" u="none">
                <a:solidFill>
                  <a:srgbClr val="333333"/>
                </a:solidFill>
                <a:latin typeface="Consolas"/>
                <a:ea typeface="Consolas"/>
                <a:cs typeface="Consolas"/>
              </a:rPr>
              <a:t>final_wf </a:t>
            </a:r>
            <a:r>
              <a:rPr sz="2400" b="0" i="0" u="none">
                <a:solidFill>
                  <a:srgbClr val="0086B3"/>
                </a:solidFill>
                <a:latin typeface="Consolas"/>
                <a:ea typeface="Consolas"/>
                <a:cs typeface="Consolas"/>
              </a:rPr>
              <a:t>&lt;-</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finalize_workflow</a:t>
            </a:r>
            <a:r>
              <a:rPr sz="2400" b="0" i="0" u="none">
                <a:solidFill>
                  <a:srgbClr val="333333"/>
                </a:solidFill>
                <a:latin typeface="Consolas"/>
                <a:ea typeface="Consolas"/>
                <a:cs typeface="Consolas"/>
              </a:rPr>
              <a:t>(workflow_object, best_pars)</a:t>
            </a:r>
            <a:endParaRPr sz="2400" b="0" i="0" u="none">
              <a:solidFill>
                <a:srgbClr val="969896"/>
              </a:solidFill>
              <a:latin typeface="Consolas"/>
              <a:ea typeface="Consolas"/>
              <a:cs typeface="Consolas"/>
            </a:endParaRPr>
          </a:p>
          <a:p>
            <a:pPr>
              <a:defRPr/>
            </a:pPr>
            <a:endParaRPr sz="2400" b="0" i="0" u="none">
              <a:solidFill>
                <a:srgbClr val="969896"/>
              </a:solidFill>
              <a:latin typeface="Consolas"/>
              <a:ea typeface="Consolas"/>
              <a:cs typeface="Consolas"/>
            </a:endParaRPr>
          </a:p>
          <a:p>
            <a:pPr>
              <a:defRPr/>
            </a:pPr>
            <a:endParaRPr sz="2400" b="0" i="0" u="none">
              <a:solidFill>
                <a:srgbClr val="969896"/>
              </a:solidFill>
              <a:latin typeface="Consolas"/>
              <a:ea typeface="Consolas"/>
              <a:cs typeface="Consolas"/>
            </a:endParaRPr>
          </a:p>
          <a:p>
            <a:pPr>
              <a:defRPr/>
            </a:pPr>
            <a:r>
              <a:rPr sz="2400" b="0" i="0" u="none">
                <a:solidFill>
                  <a:srgbClr val="969896"/>
                </a:solidFill>
                <a:latin typeface="Consolas"/>
                <a:ea typeface="Consolas"/>
                <a:cs typeface="Consolas"/>
              </a:rPr>
              <a:t>#5 fitting</a:t>
            </a:r>
            <a:endParaRPr sz="2400" b="0" i="0" u="none">
              <a:solidFill>
                <a:srgbClr val="969896"/>
              </a:solidFill>
              <a:latin typeface="Consolas"/>
              <a:ea typeface="Consolas"/>
              <a:cs typeface="Consolas"/>
            </a:endParaRPr>
          </a:p>
          <a:p>
            <a:pPr>
              <a:defRPr/>
            </a:pPr>
            <a:r>
              <a:rPr sz="2400" b="0" i="0" u="none">
                <a:solidFill>
                  <a:srgbClr val="63A35C"/>
                </a:solidFill>
                <a:latin typeface="Consolas"/>
                <a:ea typeface="Consolas"/>
                <a:cs typeface="Consolas"/>
              </a:rPr>
              <a:t>fit</a:t>
            </a:r>
            <a:r>
              <a:rPr sz="2400" b="0" i="0" u="none">
                <a:solidFill>
                  <a:srgbClr val="333333"/>
                </a:solidFill>
                <a:latin typeface="Consolas"/>
                <a:ea typeface="Consolas"/>
                <a:cs typeface="Consolas"/>
              </a:rPr>
              <a:t>(model, y </a:t>
            </a:r>
            <a:r>
              <a:rPr sz="2400" b="0" i="0" u="none">
                <a:solidFill>
                  <a:srgbClr val="008080"/>
                </a:solidFill>
                <a:latin typeface="Consolas"/>
                <a:ea typeface="Consolas"/>
                <a:cs typeface="Consolas"/>
              </a:rPr>
              <a:t>~</a:t>
            </a:r>
            <a:r>
              <a:rPr sz="2400" b="0" i="0" u="none">
                <a:solidFill>
                  <a:srgbClr val="333333"/>
                </a:solidFill>
                <a:latin typeface="Consolas"/>
                <a:ea typeface="Consolas"/>
                <a:cs typeface="Consolas"/>
              </a:rPr>
              <a:t> x, data)</a:t>
            </a:r>
            <a:endParaRPr sz="2400" b="0" i="0" u="none">
              <a:solidFill>
                <a:srgbClr val="63A35C"/>
              </a:solidFill>
              <a:latin typeface="Consolas"/>
              <a:ea typeface="Consolas"/>
              <a:cs typeface="Consolas"/>
            </a:endParaRPr>
          </a:p>
          <a:p>
            <a:pPr>
              <a:defRPr/>
            </a:pPr>
            <a:r>
              <a:rPr sz="2400" b="0" i="0" u="none">
                <a:solidFill>
                  <a:srgbClr val="63A35C"/>
                </a:solidFill>
                <a:latin typeface="Consolas"/>
                <a:ea typeface="Consolas"/>
                <a:cs typeface="Consolas"/>
              </a:rPr>
              <a:t>fit_xy</a:t>
            </a:r>
            <a:r>
              <a:rPr sz="2400" b="0" i="0" u="none">
                <a:solidFill>
                  <a:srgbClr val="333333"/>
                </a:solidFill>
                <a:latin typeface="Consolas"/>
                <a:ea typeface="Consolas"/>
                <a:cs typeface="Consolas"/>
              </a:rPr>
              <a:t>(model, </a:t>
            </a:r>
            <a:r>
              <a:rPr sz="2400" b="0" i="0" u="none">
                <a:solidFill>
                  <a:srgbClr val="008080"/>
                </a:solidFill>
                <a:latin typeface="Consolas"/>
                <a:ea typeface="Consolas"/>
                <a:cs typeface="Consolas"/>
              </a:rPr>
              <a:t>x =</a:t>
            </a:r>
            <a:r>
              <a:rPr sz="2400" b="0" i="0" u="none">
                <a:solidFill>
                  <a:srgbClr val="333333"/>
                </a:solidFill>
                <a:latin typeface="Consolas"/>
                <a:ea typeface="Consolas"/>
                <a:cs typeface="Consolas"/>
              </a:rPr>
              <a:t> data[pred1, pred2...], </a:t>
            </a:r>
            <a:r>
              <a:rPr sz="2400" b="0" i="0" u="none">
                <a:solidFill>
                  <a:srgbClr val="008080"/>
                </a:solidFill>
                <a:latin typeface="Consolas"/>
                <a:ea typeface="Consolas"/>
                <a:cs typeface="Consolas"/>
              </a:rPr>
              <a:t>y =</a:t>
            </a:r>
            <a:r>
              <a:rPr sz="2400" b="0" i="0" u="none">
                <a:solidFill>
                  <a:srgbClr val="333333"/>
                </a:solidFill>
                <a:latin typeface="Consolas"/>
                <a:ea typeface="Consolas"/>
                <a:cs typeface="Consolas"/>
              </a:rPr>
              <a:t> data[outcome])</a:t>
            </a:r>
            <a:endParaRPr sz="2400" b="0" i="0" u="none">
              <a:solidFill>
                <a:srgbClr val="333333"/>
              </a:solidFill>
              <a:latin typeface="Consolas"/>
              <a:ea typeface="Consolas"/>
              <a:cs typeface="Consolas"/>
            </a:endParaRPr>
          </a:p>
          <a:p>
            <a:pPr>
              <a:defRPr/>
            </a:pPr>
            <a:r>
              <a:rPr sz="2400" b="0" i="0" u="none">
                <a:solidFill>
                  <a:srgbClr val="63A35C"/>
                </a:solidFill>
                <a:latin typeface="Consolas"/>
                <a:ea typeface="Consolas"/>
                <a:cs typeface="Consolas"/>
              </a:rPr>
              <a:t>last_fit</a:t>
            </a:r>
            <a:r>
              <a:rPr sz="2400" b="0" i="0" u="none">
                <a:solidFill>
                  <a:srgbClr val="333333"/>
                </a:solidFill>
                <a:latin typeface="Consolas"/>
                <a:ea typeface="Consolas"/>
                <a:cs typeface="Consolas"/>
              </a:rPr>
              <a:t>(final_wf, </a:t>
            </a:r>
            <a:r>
              <a:rPr sz="2400" b="0" i="0" u="none">
                <a:solidFill>
                  <a:srgbClr val="008080"/>
                </a:solidFill>
                <a:latin typeface="Consolas"/>
                <a:ea typeface="Consolas"/>
                <a:cs typeface="Consolas"/>
              </a:rPr>
              <a:t>split =</a:t>
            </a:r>
            <a:r>
              <a:rPr sz="2400" b="0" i="0" u="none">
                <a:solidFill>
                  <a:srgbClr val="333333"/>
                </a:solidFill>
                <a:latin typeface="Consolas"/>
                <a:ea typeface="Consolas"/>
                <a:cs typeface="Consolas"/>
              </a:rPr>
              <a:t> data_split, </a:t>
            </a:r>
            <a:r>
              <a:rPr sz="2400" b="0" i="0" u="none">
                <a:solidFill>
                  <a:srgbClr val="008080"/>
                </a:solidFill>
                <a:latin typeface="Consolas"/>
                <a:ea typeface="Consolas"/>
                <a:cs typeface="Consolas"/>
              </a:rPr>
              <a:t>metrics =</a:t>
            </a:r>
            <a:r>
              <a:rPr sz="2400" b="0" i="0" u="none">
                <a:solidFill>
                  <a:srgbClr val="333333"/>
                </a:solidFill>
                <a:latin typeface="Consolas"/>
                <a:ea typeface="Consolas"/>
                <a:cs typeface="Consolas"/>
              </a:rPr>
              <a:t> </a:t>
            </a:r>
            <a:r>
              <a:rPr sz="2400" b="0" i="0" u="none">
                <a:solidFill>
                  <a:srgbClr val="63A35C"/>
                </a:solidFill>
                <a:latin typeface="Consolas"/>
                <a:ea typeface="Consolas"/>
                <a:cs typeface="Consolas"/>
              </a:rPr>
              <a:t>metric_set</a:t>
            </a:r>
            <a:r>
              <a:rPr sz="2400" b="0" i="0" u="none">
                <a:solidFill>
                  <a:srgbClr val="333333"/>
                </a:solidFill>
                <a:latin typeface="Consolas"/>
                <a:ea typeface="Consolas"/>
                <a:cs typeface="Consolas"/>
              </a:rPr>
              <a:t>(mae))</a:t>
            </a:r>
            <a:endParaRPr sz="2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715069923" name="Title 1"/>
          <p:cNvSpPr>
            <a:spLocks noGrp="1"/>
          </p:cNvSpPr>
          <p:nvPr>
            <p:ph type="title"/>
          </p:nvPr>
        </p:nvSpPr>
        <p:spPr bwMode="auto"/>
        <p:txBody>
          <a:bodyPr/>
          <a:lstStyle/>
          <a:p>
            <a:pPr>
              <a:defRPr/>
            </a:pPr>
            <a:r>
              <a:rPr lang="de-DE"/>
              <a:t>Q: Data leakage</a:t>
            </a:r>
            <a:endParaRPr/>
          </a:p>
        </p:txBody>
      </p:sp>
      <p:sp>
        <p:nvSpPr>
          <p:cNvPr id="1586449970" name=""/>
          <p:cNvSpPr txBox="1"/>
          <p:nvPr/>
        </p:nvSpPr>
        <p:spPr bwMode="auto">
          <a:xfrm rot="0" flipH="0" flipV="0">
            <a:off x="457200" y="1417634"/>
            <a:ext cx="7487224" cy="2652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marL="283879" indent="-283879">
              <a:lnSpc>
                <a:spcPct val="150000"/>
              </a:lnSpc>
              <a:buAutoNum type="arabicParenR"/>
              <a:defRPr/>
            </a:pPr>
            <a:r>
              <a:rPr lang="de-DE" sz="2800"/>
              <a:t> Scale features with zero mean and unit variance</a:t>
            </a:r>
            <a:endParaRPr lang="de-DE" sz="2800"/>
          </a:p>
          <a:p>
            <a:pPr>
              <a:lnSpc>
                <a:spcPct val="150000"/>
              </a:lnSpc>
              <a:defRPr/>
            </a:pPr>
            <a:r>
              <a:rPr lang="de-DE" sz="2800"/>
              <a:t>2) D</a:t>
            </a:r>
            <a:r>
              <a:rPr lang="de-DE" sz="2800" b="0" i="0" u="none" strike="noStrike" cap="none" spc="0">
                <a:solidFill>
                  <a:schemeClr val="tx1"/>
                </a:solidFill>
                <a:latin typeface="+mn-lt"/>
                <a:ea typeface="+mn-ea"/>
                <a:cs typeface="+mn-cs"/>
              </a:rPr>
              <a:t>imension reduction, explaining 90% variance</a:t>
            </a:r>
            <a:endParaRPr lang="de-DE" sz="2800"/>
          </a:p>
          <a:p>
            <a:pPr>
              <a:lnSpc>
                <a:spcPct val="150000"/>
              </a:lnSpc>
              <a:defRPr/>
            </a:pPr>
            <a:r>
              <a:rPr lang="de-DE" sz="2800"/>
              <a:t>3) Fit ridge regression</a:t>
            </a:r>
            <a:endParaRPr lang="de-DE" sz="2800"/>
          </a:p>
          <a:p>
            <a:pPr>
              <a:lnSpc>
                <a:spcPct val="150000"/>
              </a:lnSpc>
              <a:defRPr/>
            </a:pPr>
            <a:r>
              <a:rPr lang="de-DE" sz="2800"/>
              <a:t>4) Tune </a:t>
            </a:r>
            <a:r>
              <a:rPr lang="de-DE" sz="2800" b="0" i="0" u="none" strike="noStrike" cap="none" spc="0">
                <a:solidFill>
                  <a:schemeClr val="tx1"/>
                </a:solidFill>
                <a:latin typeface="Calibri"/>
                <a:ea typeface="Calibri"/>
                <a:cs typeface="Calibri"/>
              </a:rPr>
              <a:t>λ</a:t>
            </a:r>
            <a:r>
              <a:rPr lang="de-DE" sz="2800"/>
              <a:t> using CV</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604540611" name=""/>
          <p:cNvPicPr>
            <a:picLocks noChangeAspect="1"/>
          </p:cNvPicPr>
          <p:nvPr/>
        </p:nvPicPr>
        <p:blipFill rotWithShape="1">
          <a:blip r:embed="rId3"/>
          <a:stretch/>
        </p:blipFill>
        <p:spPr bwMode="auto">
          <a:xfrm flipH="0" flipV="0">
            <a:off x="393969" y="856088"/>
            <a:ext cx="8356061" cy="2572911"/>
          </a:xfrm>
          <a:prstGeom prst="rect">
            <a:avLst/>
          </a:prstGeom>
        </p:spPr>
      </p:pic>
      <p:sp>
        <p:nvSpPr>
          <p:cNvPr id="403164325" name=""/>
          <p:cNvSpPr txBox="1"/>
          <p:nvPr/>
        </p:nvSpPr>
        <p:spPr bwMode="auto">
          <a:xfrm rot="0" flipH="0" flipV="0">
            <a:off x="3013842" y="48445"/>
            <a:ext cx="3116314"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solidFill>
                  <a:srgbClr val="0070C0"/>
                </a:solidFill>
              </a:rPr>
              <a:t>Dimensionality reduction</a:t>
            </a:r>
            <a:endParaRPr sz="2200" b="1">
              <a:solidFill>
                <a:srgbClr val="0070C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148241678" name=""/>
          <p:cNvGraphicFramePr>
            <a:graphicFrameLocks xmlns:a="http://schemas.openxmlformats.org/drawingml/2006/main"/>
          </p:cNvGraphicFramePr>
          <p:nvPr/>
        </p:nvGraphicFramePr>
        <p:xfrm rot="0">
          <a:off x="9284613" y="1150006"/>
          <a:ext cx="8015373" cy="3822699"/>
        </p:xfrm>
        <a:graphic>
          <a:graphicData uri="http://schemas.openxmlformats.org/drawingml/2006/table">
            <a:tbl>
              <a:tblPr firstRow="1" firstCol="0" lastRow="0" lastCol="0" bandRow="1" bandCol="0">
                <a:tableStyleId>{5C22544A-7EE6-4342-B048-85BDC9FD1C3A}</a:tableStyleId>
              </a:tblPr>
              <a:tblGrid>
                <a:gridCol w="3060000"/>
                <a:gridCol w="2249997"/>
                <a:gridCol w="2692672"/>
              </a:tblGrid>
              <a:tr h="365760">
                <a:tc>
                  <a:txBody>
                    <a:bodyPr/>
                    <a:p>
                      <a:pPr>
                        <a:defRPr/>
                      </a:pPr>
                      <a:r>
                        <a:rPr lang="de-DE"/>
                        <a:t>Dataset</a:t>
                      </a:r>
                      <a:endParaRPr/>
                    </a:p>
                  </a:txBody>
                  <a:tcPr/>
                </a:tc>
                <a:tc>
                  <a:txBody>
                    <a:bodyPr/>
                    <a:p>
                      <a:pPr>
                        <a:defRPr/>
                      </a:pPr>
                      <a:r>
                        <a:rPr lang="de-DE"/>
                        <a:t>Type</a:t>
                      </a:r>
                      <a:endParaRPr/>
                    </a:p>
                  </a:txBody>
                  <a:tcPr/>
                </a:tc>
                <a:tc>
                  <a:txBody>
                    <a:bodyPr/>
                    <a:p>
                      <a:pPr>
                        <a:defRPr/>
                      </a:pPr>
                      <a:r>
                        <a:rPr lang="de-DE"/>
                        <a:t>Source</a:t>
                      </a:r>
                      <a:endParaRPr/>
                    </a:p>
                  </a:txBody>
                  <a:tcPr/>
                </a:tc>
              </a:tr>
              <a:tr h="365760">
                <a:tc>
                  <a:txBody>
                    <a:bodyPr/>
                    <a:p>
                      <a:pPr>
                        <a:defRPr/>
                      </a:pPr>
                      <a:r>
                        <a:rPr sz="1400" b="0" i="0" u="none">
                          <a:solidFill>
                            <a:srgbClr val="000000"/>
                          </a:solidFill>
                          <a:latin typeface="Arimo"/>
                          <a:ea typeface="Arimo"/>
                          <a:cs typeface="Arimo"/>
                        </a:rPr>
                        <a:t>diabetes_data_upload.csv</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u="sng">
                          <a:latin typeface="Arimo"/>
                          <a:ea typeface="Arimo"/>
                          <a:cs typeface="Arimo"/>
                          <a:hlinkClick r:id="rId3" tooltip=""/>
                        </a:rPr>
                        <a:t>UCI ML Repo</a:t>
                      </a:r>
                      <a:endParaRPr sz="1400">
                        <a:latin typeface="Arimo"/>
                        <a:cs typeface="Arimo"/>
                      </a:endParaRPr>
                    </a:p>
                  </a:txBody>
                  <a:tcPr/>
                </a:tc>
              </a:tr>
              <a:tr h="365760">
                <a:tc>
                  <a:txBody>
                    <a:bodyPr/>
                    <a:p>
                      <a:pPr>
                        <a:defRPr/>
                      </a:pPr>
                      <a:r>
                        <a:rPr sz="1400" b="0" i="0" u="none" strike="sngStrike">
                          <a:solidFill>
                            <a:srgbClr val="000000"/>
                          </a:solidFill>
                          <a:latin typeface="Arimo"/>
                          <a:ea typeface="Arimo"/>
                          <a:cs typeface="Arimo"/>
                        </a:rPr>
                        <a:t>oktoberfestgesamt19852024.csv</a:t>
                      </a:r>
                      <a:endParaRPr sz="1400" strike="sngStrike">
                        <a:latin typeface="Arimo"/>
                        <a:cs typeface="Arimo"/>
                      </a:endParaRPr>
                    </a:p>
                  </a:txBody>
                  <a:tcPr/>
                </a:tc>
                <a:tc>
                  <a:txBody>
                    <a:bodyPr/>
                    <a:p>
                      <a:pPr>
                        <a:defRPr/>
                      </a:pPr>
                      <a:r>
                        <a:rPr lang="de-DE" sz="1400" strike="sngStrike">
                          <a:latin typeface="Arimo"/>
                          <a:ea typeface="Arimo"/>
                          <a:cs typeface="Arimo"/>
                        </a:rPr>
                        <a:t>Regression</a:t>
                      </a:r>
                      <a:endParaRPr sz="1400" strike="sngStrike">
                        <a:latin typeface="Arimo"/>
                        <a:cs typeface="Arimo"/>
                      </a:endParaRPr>
                    </a:p>
                  </a:txBody>
                  <a:tcPr/>
                </a:tc>
                <a:tc>
                  <a:txBody>
                    <a:bodyPr/>
                    <a:p>
                      <a:pPr marL="0" marR="0" indent="0" algn="l">
                        <a:lnSpc>
                          <a:spcPct val="100000"/>
                        </a:lnSpc>
                        <a:spcBef>
                          <a:spcPts val="0"/>
                        </a:spcBef>
                        <a:spcAft>
                          <a:spcPts val="0"/>
                        </a:spcAft>
                        <a:defRPr/>
                      </a:pPr>
                      <a:r>
                        <a:rPr lang="de-DE" sz="1400" b="0" i="0" u="none" strike="sngStrike" cap="none" spc="0">
                          <a:solidFill>
                            <a:schemeClr val="dk1"/>
                          </a:solidFill>
                          <a:latin typeface="Arimo"/>
                          <a:ea typeface="Arimo"/>
                          <a:cs typeface="Arimo"/>
                        </a:rPr>
                        <a:t>Munich </a:t>
                      </a:r>
                      <a:r>
                        <a:rPr lang="de-DE" sz="1400" u="sng" strike="sngStrike">
                          <a:latin typeface="Arimo"/>
                          <a:ea typeface="Arimo"/>
                          <a:cs typeface="Arimo"/>
                          <a:hlinkClick r:id="rId4" tooltip=""/>
                        </a:rPr>
                        <a:t>Open Data</a:t>
                      </a:r>
                      <a:endParaRPr sz="1400" strike="sngStrike">
                        <a:latin typeface="Arimo"/>
                        <a:cs typeface="Arimo"/>
                      </a:endParaRPr>
                    </a:p>
                  </a:txBody>
                  <a:tcPr/>
                </a:tc>
              </a:tr>
              <a:tr h="365760">
                <a:tc>
                  <a:txBody>
                    <a:bodyPr/>
                    <a:p>
                      <a:pPr>
                        <a:defRPr/>
                      </a:pPr>
                      <a:r>
                        <a:rPr sz="1400" b="0" i="0" u="none">
                          <a:solidFill>
                            <a:srgbClr val="000000"/>
                          </a:solidFill>
                          <a:latin typeface="Arimo"/>
                          <a:ea typeface="Arimo"/>
                          <a:cs typeface="Arimo"/>
                        </a:rPr>
                        <a:t>agaricus-lepiota.data</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u="sng">
                          <a:latin typeface="Arimo"/>
                          <a:ea typeface="Arimo"/>
                          <a:cs typeface="Arimo"/>
                          <a:hlinkClick r:id="rId5" tooltip=""/>
                        </a:rPr>
                        <a:t>UCI ML Repo</a:t>
                      </a:r>
                      <a:endParaRPr sz="1400">
                        <a:latin typeface="Arimo"/>
                        <a:cs typeface="Arimo"/>
                      </a:endParaRPr>
                    </a:p>
                  </a:txBody>
                  <a:tcPr/>
                </a:tc>
              </a:tr>
              <a:tr h="365760">
                <a:tc>
                  <a:txBody>
                    <a:bodyPr/>
                    <a:p>
                      <a:pPr>
                        <a:defRPr/>
                      </a:pPr>
                      <a:r>
                        <a:rPr sz="1400" b="0" i="0" u="none">
                          <a:solidFill>
                            <a:srgbClr val="000000"/>
                          </a:solidFill>
                          <a:latin typeface="Arimo"/>
                          <a:ea typeface="Arimo"/>
                          <a:cs typeface="Arimo"/>
                        </a:rPr>
                        <a:t>MI.data</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b="0" i="0" u="sng" strike="noStrike" cap="none" spc="0">
                          <a:solidFill>
                            <a:schemeClr val="dk1"/>
                          </a:solidFill>
                          <a:latin typeface="Arimo"/>
                          <a:ea typeface="Arimo"/>
                          <a:cs typeface="Arimo"/>
                          <a:hlinkClick r:id="rId6" tooltip=""/>
                        </a:rPr>
                        <a:t>UCI ML Repo</a:t>
                      </a:r>
                      <a:endParaRPr sz="1400">
                        <a:latin typeface="Arimo"/>
                        <a:cs typeface="Arimo"/>
                      </a:endParaRPr>
                    </a:p>
                  </a:txBody>
                  <a:tcPr/>
                </a:tc>
              </a:tr>
              <a:tr h="365760">
                <a:tc>
                  <a:txBody>
                    <a:bodyPr/>
                    <a:p>
                      <a:pPr>
                        <a:defRPr/>
                      </a:pPr>
                      <a:r>
                        <a:rPr lang="de-DE" sz="1400">
                          <a:latin typeface="Arimo"/>
                          <a:ea typeface="Arimo"/>
                          <a:cs typeface="Arimo"/>
                        </a:rPr>
                        <a:t>winequality</a:t>
                      </a:r>
                      <a:endParaRPr lang="de-DE" sz="1400">
                        <a:latin typeface="Arimo"/>
                        <a:ea typeface="Arimo"/>
                        <a:cs typeface="Arimo"/>
                      </a:endParaRPr>
                    </a:p>
                  </a:txBody>
                  <a:tcPr/>
                </a:tc>
                <a:tc>
                  <a:txBody>
                    <a:bodyPr/>
                    <a:p>
                      <a:pPr>
                        <a:defRPr/>
                      </a:pPr>
                      <a:r>
                        <a:rPr lang="de-DE" sz="1400">
                          <a:latin typeface="Arimo"/>
                          <a:ea typeface="Arimo"/>
                          <a:cs typeface="Arimo"/>
                        </a:rPr>
                        <a:t>Regression</a:t>
                      </a:r>
                      <a:endParaRPr lang="de-DE" sz="1400">
                        <a:latin typeface="Arimo"/>
                        <a:ea typeface="Arimo"/>
                        <a:cs typeface="Arimo"/>
                      </a:endParaRPr>
                    </a:p>
                  </a:txBody>
                  <a:tcPr/>
                </a:tc>
                <a:tc>
                  <a:txBody>
                    <a:bodyPr/>
                    <a:p>
                      <a:pPr>
                        <a:defRPr/>
                      </a:pPr>
                      <a:r>
                        <a:rPr lang="de-DE" sz="1400" u="sng">
                          <a:latin typeface="Arimo"/>
                          <a:ea typeface="Arimo"/>
                          <a:cs typeface="Arimo"/>
                          <a:hlinkClick r:id="rId7" tooltip=""/>
                        </a:rPr>
                        <a:t>UCI ML Repo</a:t>
                      </a:r>
                      <a:endParaRPr sz="1400">
                        <a:latin typeface="Arimo"/>
                        <a:ea typeface="Arimo"/>
                        <a:cs typeface="Arimo"/>
                      </a:endParaRPr>
                    </a:p>
                  </a:txBody>
                  <a:tcPr/>
                </a:tc>
              </a:tr>
              <a:tr h="365760">
                <a:tc>
                  <a:txBody>
                    <a:bodyPr/>
                    <a:p>
                      <a:pPr>
                        <a:defRPr/>
                      </a:pPr>
                      <a:r>
                        <a:rPr lang="de-DE" sz="1400">
                          <a:latin typeface="Arimo"/>
                          <a:ea typeface="Arimo"/>
                          <a:cs typeface="Arimo"/>
                        </a:rPr>
                        <a:t>abalone.data</a:t>
                      </a:r>
                      <a:endParaRPr lang="de-DE" sz="1400">
                        <a:latin typeface="Arimo"/>
                        <a:ea typeface="Arimo"/>
                        <a:cs typeface="Arimo"/>
                      </a:endParaRPr>
                    </a:p>
                  </a:txBody>
                  <a:tcPr/>
                </a:tc>
                <a:tc>
                  <a:txBody>
                    <a:bodyPr/>
                    <a:p>
                      <a:pPr>
                        <a:defRPr/>
                      </a:pPr>
                      <a:r>
                        <a:rPr lang="de-DE" sz="1400">
                          <a:latin typeface="Arimo"/>
                          <a:ea typeface="Arimo"/>
                          <a:cs typeface="Arimo"/>
                        </a:rPr>
                        <a:t>Regression</a:t>
                      </a:r>
                      <a:endParaRPr lang="de-DE" sz="1400">
                        <a:latin typeface="Arimo"/>
                        <a:ea typeface="Arimo"/>
                        <a:cs typeface="Arimo"/>
                      </a:endParaRPr>
                    </a:p>
                  </a:txBody>
                  <a:tcPr/>
                </a:tc>
                <a:tc>
                  <a:txBody>
                    <a:bodyPr/>
                    <a:p>
                      <a:pPr>
                        <a:defRPr/>
                      </a:pPr>
                      <a:r>
                        <a:rPr lang="de-DE" sz="1400" u="sng">
                          <a:latin typeface="Arimo"/>
                          <a:ea typeface="Arimo"/>
                          <a:cs typeface="Arimo"/>
                          <a:hlinkClick r:id="rId8" tooltip=""/>
                        </a:rPr>
                        <a:t>UCI ML Repo</a:t>
                      </a:r>
                      <a:endParaRPr lang="de-DE" sz="1400">
                        <a:latin typeface="Arimo"/>
                        <a:ea typeface="Arimo"/>
                        <a:cs typeface="Arimo"/>
                      </a:endParaRPr>
                    </a:p>
                  </a:txBody>
                  <a:tcPr/>
                </a:tc>
              </a:tr>
              <a:tr h="365760">
                <a:tc>
                  <a:txBody>
                    <a:bodyPr/>
                    <a:p>
                      <a:pPr>
                        <a:defRPr/>
                      </a:pPr>
                      <a:r>
                        <a:rPr lang="de-DE" sz="1400">
                          <a:latin typeface="Arimo"/>
                          <a:ea typeface="Arimo"/>
                          <a:cs typeface="Arimo"/>
                        </a:rPr>
                        <a:t>bodyfat.txt</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Regression</a:t>
                      </a:r>
                      <a:endParaRPr lang="de-DE" sz="1400" b="0" i="0" u="none" strike="noStrike" cap="none" spc="0">
                        <a:solidFill>
                          <a:schemeClr val="dk1"/>
                        </a:solidFill>
                        <a:latin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Dr. A. Garth Fisher</a:t>
                      </a:r>
                      <a:r>
                        <a:rPr lang="de-DE" sz="1400" b="0" i="0" u="none" strike="noStrike" cap="none" spc="0">
                          <a:solidFill>
                            <a:schemeClr val="dk1"/>
                          </a:solidFill>
                          <a:latin typeface="Arimo"/>
                          <a:ea typeface="Arimo"/>
                          <a:cs typeface="Arimo"/>
                        </a:rPr>
                        <a:t>, open data for non-com</a:t>
                      </a:r>
                      <a:endParaRPr lang="de-DE" sz="1400" b="0" i="0" u="none" strike="noStrike" cap="none" spc="0">
                        <a:solidFill>
                          <a:schemeClr val="dk1"/>
                        </a:solidFill>
                        <a:latin typeface="Arimo"/>
                        <a:cs typeface="Arimo"/>
                      </a:endParaRPr>
                    </a:p>
                  </a:txBody>
                  <a:tcPr/>
                </a:tc>
              </a:tr>
              <a:tr h="365760">
                <a:tc>
                  <a:txBody>
                    <a:bodyPr/>
                    <a:p>
                      <a:pPr>
                        <a:defRPr/>
                      </a:pPr>
                      <a:r>
                        <a:rPr lang="de-DE" sz="1400">
                          <a:latin typeface="Arimo"/>
                          <a:ea typeface="Arimo"/>
                          <a:cs typeface="Arimo"/>
                        </a:rPr>
                        <a:t>hepatitis</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Classification</a:t>
                      </a:r>
                      <a:endParaRPr lang="de-DE" sz="1400" b="0" i="0" u="none" strike="noStrike" cap="none" spc="0">
                        <a:solidFill>
                          <a:schemeClr val="dk1"/>
                        </a:solidFill>
                        <a:latin typeface="Arimo"/>
                        <a:ea typeface="Arimo"/>
                        <a:cs typeface="Arimo"/>
                      </a:endParaRPr>
                    </a:p>
                  </a:txBody>
                  <a:tcPr/>
                </a:tc>
                <a:tc>
                  <a:txBody>
                    <a:bodyPr/>
                    <a:p>
                      <a:pPr marL="0" marR="0" indent="0" algn="l">
                        <a:lnSpc>
                          <a:spcPct val="100000"/>
                        </a:lnSpc>
                        <a:spcBef>
                          <a:spcPts val="0"/>
                        </a:spcBef>
                        <a:spcAft>
                          <a:spcPts val="0"/>
                        </a:spcAft>
                        <a:defRPr/>
                      </a:pPr>
                      <a:r>
                        <a:rPr lang="de-DE" sz="1400" b="0" i="0" u="sng" strike="noStrike" cap="none" spc="0">
                          <a:solidFill>
                            <a:schemeClr val="dk1"/>
                          </a:solidFill>
                          <a:latin typeface="Arimo"/>
                          <a:ea typeface="Arimo"/>
                          <a:cs typeface="Arimo"/>
                          <a:hlinkClick r:id="rId9" tooltip=""/>
                        </a:rPr>
                        <a:t>UCI ML Repo</a:t>
                      </a:r>
                      <a:endParaRPr lang="de-DE" sz="1400" b="0" i="0" u="none" strike="noStrike" cap="none" spc="0">
                        <a:solidFill>
                          <a:schemeClr val="dk1"/>
                        </a:solidFill>
                        <a:latin typeface="Arimo"/>
                        <a:ea typeface="Arimo"/>
                        <a:cs typeface="Arimo"/>
                      </a:endParaRPr>
                    </a:p>
                  </a:txBody>
                  <a:tcPr/>
                </a:tc>
              </a:tr>
              <a:tr h="365760">
                <a:tc>
                  <a:txBody>
                    <a:bodyPr/>
                    <a:p>
                      <a:pPr>
                        <a:defRPr/>
                      </a:pPr>
                      <a:r>
                        <a:rPr lang="de-DE" sz="1400">
                          <a:latin typeface="Arimo"/>
                          <a:ea typeface="Arimo"/>
                          <a:cs typeface="Arimo"/>
                        </a:rPr>
                        <a:t>Medical conditions</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Classification</a:t>
                      </a:r>
                      <a:endParaRPr lang="de-DE" sz="1400" b="0" i="0" u="none" strike="noStrike" cap="none" spc="0">
                        <a:solidFill>
                          <a:schemeClr val="dk1"/>
                        </a:solidFill>
                        <a:latin typeface="Arimo"/>
                        <a:ea typeface="Arimo"/>
                        <a:cs typeface="Arimo"/>
                      </a:endParaRPr>
                    </a:p>
                  </a:txBody>
                  <a:tcPr/>
                </a:tc>
                <a:tc>
                  <a:txBody>
                    <a:bodyPr/>
                    <a:p>
                      <a:pPr marL="0" marR="0" indent="0" algn="l">
                        <a:lnSpc>
                          <a:spcPct val="100000"/>
                        </a:lnSpc>
                        <a:spcBef>
                          <a:spcPts val="0"/>
                        </a:spcBef>
                        <a:spcAft>
                          <a:spcPts val="0"/>
                        </a:spcAft>
                        <a:defRPr/>
                      </a:pPr>
                      <a:r>
                        <a:rPr lang="de-DE" u="sng">
                          <a:hlinkClick r:id="rId10" tooltip=""/>
                        </a:rPr>
                        <a:t>Kaggle</a:t>
                      </a:r>
                      <a:endParaRPr/>
                    </a:p>
                  </a:txBody>
                  <a:tcPr/>
                </a:tc>
              </a:tr>
            </a:tbl>
          </a:graphicData>
        </a:graphic>
      </p:graphicFrame>
      <p:graphicFrame>
        <p:nvGraphicFramePr>
          <p:cNvPr id="1101410075" name=""/>
          <p:cNvGraphicFramePr>
            <a:graphicFrameLocks xmlns:a="http://schemas.openxmlformats.org/drawingml/2006/main"/>
          </p:cNvGraphicFramePr>
          <p:nvPr/>
        </p:nvGraphicFramePr>
        <p:xfrm rot="0">
          <a:off x="564314" y="1298958"/>
          <a:ext cx="8015373" cy="3365499"/>
        </p:xfrm>
        <a:graphic>
          <a:graphicData uri="http://schemas.openxmlformats.org/drawingml/2006/table">
            <a:tbl>
              <a:tblPr firstRow="1" firstCol="0" lastRow="0" lastCol="0" bandRow="1" bandCol="0">
                <a:tableStyleId>{5C22544A-7EE6-4342-B048-85BDC9FD1C3A}</a:tableStyleId>
              </a:tblPr>
              <a:tblGrid>
                <a:gridCol w="3060000"/>
                <a:gridCol w="2249996"/>
                <a:gridCol w="2692671"/>
              </a:tblGrid>
              <a:tr h="365760">
                <a:tc>
                  <a:txBody>
                    <a:bodyPr/>
                    <a:p>
                      <a:pPr>
                        <a:defRPr/>
                      </a:pPr>
                      <a:r>
                        <a:rPr lang="de-DE"/>
                        <a:t>Dataset</a:t>
                      </a:r>
                      <a:endParaRPr/>
                    </a:p>
                  </a:txBody>
                  <a:tcPr/>
                </a:tc>
                <a:tc>
                  <a:txBody>
                    <a:bodyPr/>
                    <a:p>
                      <a:pPr>
                        <a:defRPr/>
                      </a:pPr>
                      <a:r>
                        <a:rPr lang="de-DE"/>
                        <a:t>Type</a:t>
                      </a:r>
                      <a:endParaRPr/>
                    </a:p>
                  </a:txBody>
                  <a:tcPr/>
                </a:tc>
                <a:tc>
                  <a:txBody>
                    <a:bodyPr/>
                    <a:p>
                      <a:pPr>
                        <a:defRPr/>
                      </a:pPr>
                      <a:r>
                        <a:rPr lang="de-DE"/>
                        <a:t>Source</a:t>
                      </a:r>
                      <a:endParaRPr/>
                    </a:p>
                  </a:txBody>
                  <a:tcPr/>
                </a:tc>
              </a:tr>
              <a:tr h="365760">
                <a:tc>
                  <a:txBody>
                    <a:bodyPr/>
                    <a:p>
                      <a:pPr>
                        <a:defRPr/>
                      </a:pPr>
                      <a:r>
                        <a:rPr lang="de-DE" sz="1400">
                          <a:latin typeface="Arimo"/>
                          <a:ea typeface="Arimo"/>
                          <a:cs typeface="Arimo"/>
                        </a:rPr>
                        <a:t>abalone.data</a:t>
                      </a:r>
                      <a:endParaRPr lang="de-DE" sz="1400">
                        <a:latin typeface="Arimo"/>
                        <a:ea typeface="Arimo"/>
                        <a:cs typeface="Arimo"/>
                      </a:endParaRPr>
                    </a:p>
                  </a:txBody>
                  <a:tcPr/>
                </a:tc>
                <a:tc>
                  <a:txBody>
                    <a:bodyPr/>
                    <a:p>
                      <a:pPr>
                        <a:defRPr/>
                      </a:pPr>
                      <a:r>
                        <a:rPr lang="de-DE" sz="1400">
                          <a:latin typeface="Arimo"/>
                          <a:ea typeface="Arimo"/>
                          <a:cs typeface="Arimo"/>
                        </a:rPr>
                        <a:t>Regression</a:t>
                      </a:r>
                      <a:endParaRPr lang="de-DE" sz="1400">
                        <a:latin typeface="Arimo"/>
                        <a:ea typeface="Arimo"/>
                        <a:cs typeface="Arimo"/>
                      </a:endParaRPr>
                    </a:p>
                  </a:txBody>
                  <a:tcPr/>
                </a:tc>
                <a:tc>
                  <a:txBody>
                    <a:bodyPr/>
                    <a:p>
                      <a:pPr>
                        <a:defRPr/>
                      </a:pPr>
                      <a:r>
                        <a:rPr lang="de-DE" sz="1400" u="sng">
                          <a:latin typeface="Arimo"/>
                          <a:ea typeface="Arimo"/>
                          <a:cs typeface="Arimo"/>
                          <a:hlinkClick r:id="rId8" tooltip=""/>
                        </a:rPr>
                        <a:t>UCI ML Repo</a:t>
                      </a:r>
                      <a:endParaRPr lang="de-DE" sz="1400">
                        <a:latin typeface="Arimo"/>
                        <a:ea typeface="Arimo"/>
                        <a:cs typeface="Arimo"/>
                      </a:endParaRPr>
                    </a:p>
                  </a:txBody>
                  <a:tcPr/>
                </a:tc>
              </a:tr>
              <a:tr h="365760">
                <a:tc>
                  <a:txBody>
                    <a:bodyPr/>
                    <a:p>
                      <a:pPr>
                        <a:defRPr/>
                      </a:pPr>
                      <a:r>
                        <a:rPr lang="de-DE" sz="1400">
                          <a:latin typeface="Arimo"/>
                          <a:ea typeface="Arimo"/>
                          <a:cs typeface="Arimo"/>
                        </a:rPr>
                        <a:t>bodyfat.txt</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Regression</a:t>
                      </a:r>
                      <a:endParaRPr lang="de-DE" sz="1400" b="0" i="0" u="none" strike="noStrike" cap="none" spc="0">
                        <a:solidFill>
                          <a:schemeClr val="dk1"/>
                        </a:solidFill>
                        <a:latin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Dr. A. Garth Fisher</a:t>
                      </a:r>
                      <a:r>
                        <a:rPr lang="de-DE" sz="1400" b="0" i="0" u="none" strike="noStrike" cap="none" spc="0">
                          <a:solidFill>
                            <a:schemeClr val="dk1"/>
                          </a:solidFill>
                          <a:latin typeface="Arimo"/>
                          <a:ea typeface="Arimo"/>
                          <a:cs typeface="Arimo"/>
                        </a:rPr>
                        <a:t>, open data for non-com</a:t>
                      </a:r>
                      <a:endParaRPr lang="de-DE" sz="1400" b="0" i="0" u="none" strike="noStrike" cap="none" spc="0">
                        <a:solidFill>
                          <a:schemeClr val="dk1"/>
                        </a:solidFill>
                        <a:latin typeface="Arimo"/>
                        <a:cs typeface="Arimo"/>
                      </a:endParaRPr>
                    </a:p>
                  </a:txBody>
                  <a:tcPr/>
                </a:tc>
              </a:tr>
              <a:tr h="365760">
                <a:tc>
                  <a:txBody>
                    <a:bodyPr/>
                    <a:p>
                      <a:pPr>
                        <a:defRPr/>
                      </a:pPr>
                      <a:r>
                        <a:rPr sz="1400" b="0" i="0" u="none">
                          <a:solidFill>
                            <a:srgbClr val="000000"/>
                          </a:solidFill>
                          <a:latin typeface="Arimo"/>
                          <a:ea typeface="Arimo"/>
                          <a:cs typeface="Arimo"/>
                        </a:rPr>
                        <a:t>agaricus-lepiota.data</a:t>
                      </a:r>
                      <a:endParaRPr sz="1400">
                        <a:latin typeface="Arimo"/>
                        <a:cs typeface="Arimo"/>
                      </a:endParaRPr>
                    </a:p>
                  </a:txBody>
                  <a:tcPr/>
                </a:tc>
                <a:tc>
                  <a:txBody>
                    <a:bodyPr/>
                    <a:p>
                      <a:pPr>
                        <a:defRPr/>
                      </a:pPr>
                      <a:r>
                        <a:rPr lang="de-DE" sz="1400">
                          <a:latin typeface="Arimo"/>
                          <a:ea typeface="Arimo"/>
                          <a:cs typeface="Arimo"/>
                        </a:rPr>
                        <a:t>Classification</a:t>
                      </a:r>
                      <a:endParaRPr sz="1400">
                        <a:latin typeface="Arimo"/>
                        <a:cs typeface="Arimo"/>
                      </a:endParaRPr>
                    </a:p>
                  </a:txBody>
                  <a:tcPr/>
                </a:tc>
                <a:tc>
                  <a:txBody>
                    <a:bodyPr/>
                    <a:p>
                      <a:pPr>
                        <a:defRPr/>
                      </a:pPr>
                      <a:r>
                        <a:rPr lang="de-DE" sz="1400" u="sng">
                          <a:latin typeface="Arimo"/>
                          <a:ea typeface="Arimo"/>
                          <a:cs typeface="Arimo"/>
                          <a:hlinkClick r:id="rId5" tooltip=""/>
                        </a:rPr>
                        <a:t>UCI ML Repo</a:t>
                      </a:r>
                      <a:endParaRPr sz="1400">
                        <a:latin typeface="Arimo"/>
                        <a:cs typeface="Arimo"/>
                      </a:endParaRPr>
                    </a:p>
                  </a:txBody>
                  <a:tcPr/>
                </a:tc>
              </a:tr>
              <a:tr h="365760">
                <a:tc>
                  <a:txBody>
                    <a:bodyPr/>
                    <a:p>
                      <a:pPr>
                        <a:defRPr/>
                      </a:pPr>
                      <a:endParaRPr/>
                    </a:p>
                  </a:txBody>
                  <a:tcPr/>
                </a:tc>
                <a:tc>
                  <a:txBody>
                    <a:bodyPr/>
                    <a:p>
                      <a:pPr>
                        <a:defRPr/>
                      </a:pPr>
                      <a:endParaRPr/>
                    </a:p>
                  </a:txBody>
                  <a:tcPr/>
                </a:tc>
                <a:tc>
                  <a:txBody>
                    <a:bodyPr/>
                    <a:p>
                      <a:pPr>
                        <a:defRPr/>
                      </a:pPr>
                      <a:endParaRPr/>
                    </a:p>
                  </a:txBody>
                  <a:tcPr/>
                </a:tc>
              </a:tr>
              <a:tr h="365760">
                <a:tc>
                  <a:txBody>
                    <a:bodyPr/>
                    <a:p>
                      <a:pPr>
                        <a:defRPr/>
                      </a:pPr>
                      <a:r>
                        <a:rPr lang="de-DE" sz="1400">
                          <a:latin typeface="Arimo"/>
                          <a:ea typeface="Arimo"/>
                          <a:cs typeface="Arimo"/>
                        </a:rPr>
                        <a:t>hepatitis</a:t>
                      </a:r>
                      <a:endParaRPr lang="de-DE" sz="1400">
                        <a:latin typeface="Arimo"/>
                        <a:ea typeface="Arimo"/>
                        <a:cs typeface="Arimo"/>
                      </a:endParaRPr>
                    </a:p>
                  </a:txBody>
                  <a:tcPr/>
                </a:tc>
                <a:tc>
                  <a:txBody>
                    <a:bodyPr/>
                    <a:p>
                      <a:pPr marL="0" marR="0" indent="0" algn="l">
                        <a:lnSpc>
                          <a:spcPct val="100000"/>
                        </a:lnSpc>
                        <a:spcBef>
                          <a:spcPts val="0"/>
                        </a:spcBef>
                        <a:spcAft>
                          <a:spcPts val="0"/>
                        </a:spcAft>
                        <a:defRPr/>
                      </a:pPr>
                      <a:r>
                        <a:rPr lang="de-DE" sz="1400" b="0" i="0" u="none" strike="noStrike" cap="none" spc="0">
                          <a:solidFill>
                            <a:schemeClr val="dk1"/>
                          </a:solidFill>
                          <a:latin typeface="Arimo"/>
                          <a:ea typeface="Arimo"/>
                          <a:cs typeface="Arimo"/>
                        </a:rPr>
                        <a:t>Classification</a:t>
                      </a:r>
                      <a:endParaRPr lang="de-DE" sz="1400" b="0" i="0" u="none" strike="noStrike" cap="none" spc="0">
                        <a:solidFill>
                          <a:schemeClr val="dk1"/>
                        </a:solidFill>
                        <a:latin typeface="Arimo"/>
                        <a:ea typeface="Arimo"/>
                        <a:cs typeface="Arimo"/>
                      </a:endParaRPr>
                    </a:p>
                  </a:txBody>
                  <a:tcPr/>
                </a:tc>
                <a:tc>
                  <a:txBody>
                    <a:bodyPr/>
                    <a:p>
                      <a:pPr marL="0" marR="0" indent="0" algn="l">
                        <a:lnSpc>
                          <a:spcPct val="100000"/>
                        </a:lnSpc>
                        <a:spcBef>
                          <a:spcPts val="0"/>
                        </a:spcBef>
                        <a:spcAft>
                          <a:spcPts val="0"/>
                        </a:spcAft>
                        <a:defRPr/>
                      </a:pPr>
                      <a:r>
                        <a:rPr lang="de-DE" sz="1400" b="0" i="0" u="sng" strike="noStrike" cap="none" spc="0">
                          <a:solidFill>
                            <a:schemeClr val="dk1"/>
                          </a:solidFill>
                          <a:latin typeface="Arimo"/>
                          <a:ea typeface="Arimo"/>
                          <a:cs typeface="Arimo"/>
                          <a:hlinkClick r:id="rId9" tooltip=""/>
                        </a:rPr>
                        <a:t>UCI ML Repo</a:t>
                      </a:r>
                      <a:endParaRPr lang="de-DE" sz="1400" b="0" i="0" u="none" strike="noStrike" cap="none" spc="0">
                        <a:solidFill>
                          <a:schemeClr val="dk1"/>
                        </a:solidFill>
                        <a:latin typeface="Arimo"/>
                        <a:ea typeface="Arimo"/>
                        <a:cs typeface="Arimo"/>
                      </a:endParaRPr>
                    </a:p>
                  </a:txBody>
                  <a:tcPr/>
                </a:tc>
              </a:tr>
              <a:tr h="365760">
                <a:tc>
                  <a:txBody>
                    <a:bodyPr/>
                    <a:p>
                      <a:pPr>
                        <a:defRPr/>
                      </a:pPr>
                      <a:r>
                        <a:rPr lang="en-US" sz="1800" b="0" i="0" u="none" strike="noStrike" cap="none" spc="0">
                          <a:solidFill>
                            <a:schemeClr val="dk1"/>
                          </a:solidFill>
                          <a:latin typeface="Calibri"/>
                          <a:ea typeface="Calibri"/>
                          <a:cs typeface="Calibri"/>
                        </a:rPr>
                        <a:t>Breast Cancer Wisconsin (Original)</a:t>
                      </a:r>
                      <a:endParaRPr/>
                    </a:p>
                  </a:txBody>
                  <a:tcPr/>
                </a:tc>
                <a:tc>
                  <a:txBody>
                    <a:bodyPr/>
                    <a:p>
                      <a:pPr>
                        <a:defRPr/>
                      </a:pPr>
                      <a:r>
                        <a:rPr lang="de-DE"/>
                        <a:t>Classification</a:t>
                      </a:r>
                      <a:endParaRPr/>
                    </a:p>
                  </a:txBody>
                  <a:tcPr/>
                </a:tc>
                <a:tc>
                  <a:txBody>
                    <a:bodyPr/>
                    <a:p>
                      <a:pPr>
                        <a:defRPr/>
                      </a:pPr>
                      <a:r>
                        <a:rPr lang="en-US" sz="1800" b="0" i="0" u="sng" strike="noStrike" cap="none" spc="0">
                          <a:solidFill>
                            <a:schemeClr val="dk1"/>
                          </a:solidFill>
                          <a:latin typeface="Calibri"/>
                          <a:ea typeface="Calibri"/>
                          <a:cs typeface="Calibri"/>
                          <a:hlinkClick r:id="rId11" tooltip=""/>
                        </a:rPr>
                        <a:t>UCI ML Repo</a:t>
                      </a:r>
                      <a:endParaRPr/>
                    </a:p>
                  </a:txBody>
                  <a:tcPr/>
                </a:tc>
              </a:tr>
              <a:tr h="365760">
                <a:tc>
                  <a:txBody>
                    <a:bodyPr/>
                    <a:p>
                      <a:pPr>
                        <a:defRPr/>
                      </a:pPr>
                      <a:endParaRPr/>
                    </a:p>
                  </a:txBody>
                  <a:tcPr/>
                </a:tc>
                <a:tc>
                  <a:txBody>
                    <a:bodyPr/>
                    <a:p>
                      <a:pPr>
                        <a:defRPr/>
                      </a:pPr>
                      <a:endParaRPr/>
                    </a:p>
                  </a:txBody>
                  <a:tcPr/>
                </a:tc>
                <a:tc>
                  <a:txBody>
                    <a:bodyPr/>
                    <a:p>
                      <a:pPr>
                        <a:defRPr/>
                      </a:pPr>
                      <a:endParaRPr/>
                    </a:p>
                  </a:txBody>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911509898" name="Title 1"/>
          <p:cNvSpPr>
            <a:spLocks noGrp="1"/>
          </p:cNvSpPr>
          <p:nvPr>
            <p:ph type="title"/>
          </p:nvPr>
        </p:nvSpPr>
        <p:spPr bwMode="auto">
          <a:xfrm>
            <a:off x="722313" y="4406899"/>
            <a:ext cx="7772400" cy="1362074"/>
          </a:xfrm>
        </p:spPr>
        <p:txBody>
          <a:bodyPr/>
          <a:lstStyle>
            <a:lvl1pPr algn="l">
              <a:defRPr sz="4000" b="1" cap="all"/>
            </a:lvl1pPr>
          </a:lstStyle>
          <a:p>
            <a:pPr>
              <a:defRPr/>
            </a:pPr>
            <a:r>
              <a:rPr lang="de-DE"/>
              <a:t>Hands-On - Regression</a:t>
            </a:r>
            <a:endParaRPr/>
          </a:p>
        </p:txBody>
      </p:sp>
      <p:sp>
        <p:nvSpPr>
          <p:cNvPr id="1104536637" name="Text Placeholder 2"/>
          <p:cNvSpPr>
            <a:spLocks noGrp="1"/>
          </p:cNvSpPr>
          <p:nvPr>
            <p:ph type="body" idx="1"/>
          </p:nvPr>
        </p:nvSpPr>
        <p:spPr bwMode="auto">
          <a:xfrm>
            <a:off x="722313" y="2906712"/>
            <a:ext cx="7772400" cy="1500186"/>
          </a:xfrm>
        </p:spPr>
        <p:txBody>
          <a:bodyPr vertOverflow="overflow" horzOverflow="overflow" vert="horz" wrap="square" lIns="91440" tIns="45720" rIns="91440" bIns="45720" numCol="1" spcCol="0" rtlCol="0" fromWordArt="0" anchor="b" anchorCtr="0" forceAA="0" upright="0" compatLnSpc="0">
            <a:normAutofit/>
          </a:bodyPr>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305908" indent="-305908">
              <a:buFont typeface="Arial"/>
              <a:buChar char="–"/>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316141765" name="Title 1"/>
          <p:cNvSpPr>
            <a:spLocks noGrp="1"/>
          </p:cNvSpPr>
          <p:nvPr>
            <p:ph type="title"/>
          </p:nvPr>
        </p:nvSpPr>
        <p:spPr bwMode="auto"/>
        <p:txBody>
          <a:bodyPr vertOverflow="overflow" horzOverflow="overflow" vert="horz" wrap="square" lIns="91440" tIns="45720" rIns="91440" bIns="45720" numCol="1" spcCol="0" rtlCol="0" fromWordArt="0" anchor="ctr" anchorCtr="0" forceAA="0" upright="0" compatLnSpc="0">
            <a:normAutofit fontScale="90000" lnSpcReduction="2000"/>
          </a:bodyPr>
          <a:lstStyle/>
          <a:p>
            <a:pPr>
              <a:defRPr/>
            </a:pPr>
            <a:r>
              <a:rPr lang="de-DE"/>
              <a:t>Demo 1: LinReg – White Wine Quality</a:t>
            </a:r>
            <a:endParaRPr/>
          </a:p>
        </p:txBody>
      </p:sp>
      <p:sp>
        <p:nvSpPr>
          <p:cNvPr id="2144296574" name="Content Placeholder 2"/>
          <p:cNvSpPr>
            <a:spLocks noGrp="1"/>
          </p:cNvSpPr>
          <p:nvPr>
            <p:ph idx="1"/>
          </p:nvPr>
        </p:nvSpPr>
        <p:spPr bwMode="auto"/>
        <p:txBody>
          <a:bodyPr vertOverflow="overflow" horzOverflow="overflow" vert="horz" wrap="square" lIns="91440" tIns="45720" rIns="91440" bIns="45720" numCol="1" spcCol="0" rtlCol="0" fromWordArt="0" anchor="t" anchorCtr="0" forceAA="0" upright="0" compatLnSpc="0">
            <a:normAutofit/>
          </a:bodyPr>
          <a:lstStyle/>
          <a:p>
            <a:pPr>
              <a:defRPr/>
            </a:pPr>
            <a:r>
              <a:rPr lang="de-DE"/>
              <a:t>Target: Quality</a:t>
            </a:r>
            <a:endParaRPr lang="de-DE"/>
          </a:p>
          <a:p>
            <a:pPr>
              <a:defRPr/>
            </a:pPr>
            <a:r>
              <a:rPr lang="de-DE"/>
              <a:t>Predictors: physicochemical properties</a:t>
            </a:r>
            <a:endParaRPr lang="de-DE"/>
          </a:p>
          <a:p>
            <a:pPr>
              <a:defRPr/>
            </a:pPr>
            <a:endParaRPr lang="de-DE"/>
          </a:p>
          <a:p>
            <a:pPr marL="0" indent="0">
              <a:buFont typeface="Arial"/>
              <a:buNone/>
              <a:defRPr/>
            </a:pPr>
            <a:r>
              <a:rPr lang="de-DE"/>
              <a:t>Learning outcomes: general workflow, performance metric, cross-validation</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740348141" name="Title 1"/>
          <p:cNvSpPr>
            <a:spLocks noGrp="1"/>
          </p:cNvSpPr>
          <p:nvPr>
            <p:ph type="title"/>
          </p:nvPr>
        </p:nvSpPr>
        <p:spPr bwMode="auto"/>
        <p:txBody>
          <a:bodyPr vertOverflow="overflow" horzOverflow="overflow" vert="horz" wrap="square" lIns="91440" tIns="45720" rIns="91440" bIns="45720" numCol="1" spcCol="0" rtlCol="0" fromWordArt="0" anchor="ctr" anchorCtr="0" forceAA="0" upright="0" compatLnSpc="0">
            <a:normAutofit fontScale="90000" lnSpcReduction="2000"/>
          </a:bodyPr>
          <a:lstStyle/>
          <a:p>
            <a:pPr>
              <a:defRPr/>
            </a:pPr>
            <a:r>
              <a:rPr lang="de-DE"/>
              <a:t>Task 0: LinReg - Oktoberfest Detective</a:t>
            </a:r>
            <a:endParaRPr/>
          </a:p>
        </p:txBody>
      </p:sp>
      <p:graphicFrame>
        <p:nvGraphicFramePr>
          <p:cNvPr id="1711045510" name=""/>
          <p:cNvGraphicFramePr>
            <a:graphicFrameLocks xmlns:a="http://schemas.openxmlformats.org/drawingml/2006/main"/>
          </p:cNvGraphicFramePr>
          <p:nvPr/>
        </p:nvGraphicFramePr>
        <p:xfrm rot="0">
          <a:off x="1380226" y="1371600"/>
          <a:ext cx="6108699" cy="3304539"/>
        </p:xfrm>
        <a:graphic>
          <a:graphicData uri="http://schemas.openxmlformats.org/drawingml/2006/table">
            <a:tbl>
              <a:tblPr firstRow="1" firstCol="0" lastRow="0" lastCol="0" bandRow="1" bandCol="0">
                <a:tableStyleId>{5C22544A-7EE6-4342-B048-85BDC9FD1C3A}</a:tableStyleId>
              </a:tblPr>
              <a:tblGrid>
                <a:gridCol w="3047999"/>
                <a:gridCol w="3047999"/>
              </a:tblGrid>
              <a:tr h="365760">
                <a:tc>
                  <a:txBody>
                    <a:bodyPr/>
                    <a:p>
                      <a:pPr>
                        <a:defRPr/>
                      </a:pPr>
                      <a:r>
                        <a:rPr lang="de-DE"/>
                        <a:t>Columns</a:t>
                      </a:r>
                      <a:endParaRPr/>
                    </a:p>
                  </a:txBody>
                  <a:tcPr/>
                </a:tc>
                <a:tc>
                  <a:txBody>
                    <a:bodyPr/>
                    <a:p>
                      <a:pPr>
                        <a:defRPr/>
                      </a:pPr>
                      <a:r>
                        <a:rPr lang="de-DE"/>
                        <a:t>Unit</a:t>
                      </a:r>
                      <a:endParaRPr/>
                    </a:p>
                  </a:txBody>
                  <a:tcPr/>
                </a:tc>
              </a:tr>
              <a:tr h="365760">
                <a:tc>
                  <a:txBody>
                    <a:bodyPr/>
                    <a:p>
                      <a:pPr>
                        <a:defRPr/>
                      </a:pPr>
                      <a:r>
                        <a:rPr lang="de-DE"/>
                        <a:t>jahr</a:t>
                      </a:r>
                      <a:endParaRPr/>
                    </a:p>
                  </a:txBody>
                  <a:tcPr/>
                </a:tc>
                <a:tc>
                  <a:txBody>
                    <a:bodyPr/>
                    <a:p>
                      <a:pPr>
                        <a:defRPr/>
                      </a:pPr>
                      <a:r>
                        <a:rPr lang="de-DE"/>
                        <a:t>-</a:t>
                      </a:r>
                      <a:endParaRPr/>
                    </a:p>
                  </a:txBody>
                  <a:tcPr/>
                </a:tc>
              </a:tr>
              <a:tr h="365760">
                <a:tc>
                  <a:txBody>
                    <a:bodyPr/>
                    <a:p>
                      <a:pPr>
                        <a:defRPr/>
                      </a:pPr>
                      <a:r>
                        <a:rPr lang="de-DE"/>
                        <a:t>dauer</a:t>
                      </a:r>
                      <a:endParaRPr/>
                    </a:p>
                  </a:txBody>
                  <a:tcPr/>
                </a:tc>
                <a:tc>
                  <a:txBody>
                    <a:bodyPr/>
                    <a:p>
                      <a:pPr>
                        <a:defRPr/>
                      </a:pPr>
                      <a:r>
                        <a:rPr lang="de-DE"/>
                        <a:t>days</a:t>
                      </a:r>
                      <a:endParaRPr/>
                    </a:p>
                  </a:txBody>
                  <a:tcPr/>
                </a:tc>
              </a:tr>
              <a:tr h="365760">
                <a:tc>
                  <a:txBody>
                    <a:bodyPr/>
                    <a:p>
                      <a:pPr>
                        <a:defRPr/>
                      </a:pPr>
                      <a:r>
                        <a:rPr lang="de-DE"/>
                        <a:t>besucher_gesamt</a:t>
                      </a:r>
                      <a:endParaRPr/>
                    </a:p>
                  </a:txBody>
                  <a:tcPr/>
                </a:tc>
                <a:tc>
                  <a:txBody>
                    <a:bodyPr/>
                    <a:p>
                      <a:pPr>
                        <a:defRPr/>
                      </a:pPr>
                      <a:r>
                        <a:rPr lang="de-DE"/>
                        <a:t>millions</a:t>
                      </a:r>
                      <a:endParaRPr/>
                    </a:p>
                  </a:txBody>
                  <a:tcPr/>
                </a:tc>
              </a:tr>
              <a:tr h="365760">
                <a:tc>
                  <a:txBody>
                    <a:bodyPr/>
                    <a:p>
                      <a:pPr>
                        <a:defRPr/>
                      </a:pPr>
                      <a:r>
                        <a:rPr lang="de-DE"/>
                        <a:t>besucher_tag</a:t>
                      </a:r>
                      <a:endParaRPr/>
                    </a:p>
                  </a:txBody>
                  <a:tcPr/>
                </a:tc>
                <a:tc>
                  <a:txBody>
                    <a:bodyPr/>
                    <a:p>
                      <a:pPr>
                        <a:defRPr/>
                      </a:pPr>
                      <a:r>
                        <a:rPr lang="de-DE"/>
                        <a:t>thousands</a:t>
                      </a:r>
                      <a:endParaRPr/>
                    </a:p>
                  </a:txBody>
                  <a:tcPr/>
                </a:tc>
              </a:tr>
              <a:tr h="365760">
                <a:tc>
                  <a:txBody>
                    <a:bodyPr/>
                    <a:p>
                      <a:pPr>
                        <a:defRPr/>
                      </a:pPr>
                      <a:r>
                        <a:rPr lang="de-DE"/>
                        <a:t>bier_preis</a:t>
                      </a:r>
                      <a:endParaRPr/>
                    </a:p>
                  </a:txBody>
                  <a:tcPr/>
                </a:tc>
                <a:tc>
                  <a:txBody>
                    <a:bodyPr/>
                    <a:p>
                      <a:pPr>
                        <a:defRPr/>
                      </a:pPr>
                      <a:r>
                        <a:rPr lang="de-DE"/>
                        <a:t>Euro per 1 Liter</a:t>
                      </a:r>
                      <a:endParaRPr/>
                    </a:p>
                  </a:txBody>
                  <a:tcPr/>
                </a:tc>
              </a:tr>
              <a:tr h="365760">
                <a:tc>
                  <a:txBody>
                    <a:bodyPr/>
                    <a:p>
                      <a:pPr>
                        <a:defRPr/>
                      </a:pPr>
                      <a:r>
                        <a:rPr lang="de-DE"/>
                        <a:t>bier_konsum</a:t>
                      </a:r>
                      <a:endParaRPr/>
                    </a:p>
                  </a:txBody>
                  <a:tcPr/>
                </a:tc>
                <a:tc>
                  <a:txBody>
                    <a:bodyPr/>
                    <a:p>
                      <a:pPr>
                        <a:defRPr/>
                      </a:pPr>
                      <a:r>
                        <a:rPr lang="de-DE"/>
                        <a:t>hectoliter</a:t>
                      </a:r>
                      <a:endParaRPr/>
                    </a:p>
                  </a:txBody>
                  <a:tcPr/>
                </a:tc>
              </a:tr>
              <a:tr h="365760">
                <a:tc>
                  <a:txBody>
                    <a:bodyPr/>
                    <a:p>
                      <a:pPr>
                        <a:defRPr/>
                      </a:pPr>
                      <a:r>
                        <a:rPr lang="de-DE"/>
                        <a:t>hendl_preis</a:t>
                      </a:r>
                      <a:endParaRPr/>
                    </a:p>
                  </a:txBody>
                  <a:tcPr/>
                </a:tc>
                <a:tc>
                  <a:txBody>
                    <a:bodyPr/>
                    <a:p>
                      <a:pPr>
                        <a:defRPr/>
                      </a:pPr>
                      <a:r>
                        <a:rPr lang="de-DE"/>
                        <a:t>Euro</a:t>
                      </a:r>
                      <a:endParaRPr/>
                    </a:p>
                  </a:txBody>
                  <a:tcPr/>
                </a:tc>
              </a:tr>
              <a:tr h="365760">
                <a:tc>
                  <a:txBody>
                    <a:bodyPr/>
                    <a:p>
                      <a:pPr>
                        <a:defRPr/>
                      </a:pPr>
                      <a:r>
                        <a:rPr lang="de-DE"/>
                        <a:t>hendl_konsum</a:t>
                      </a:r>
                      <a:endParaRPr/>
                    </a:p>
                  </a:txBody>
                  <a:tcPr/>
                </a:tc>
                <a:tc>
                  <a:txBody>
                    <a:bodyPr/>
                    <a:p>
                      <a:pPr>
                        <a:defRPr/>
                      </a:pPr>
                      <a:r>
                        <a:rPr lang="de-DE"/>
                        <a:t>count</a:t>
                      </a:r>
                      <a:endParaRPr/>
                    </a:p>
                  </a:txBody>
                  <a:tcPr/>
                </a:tc>
              </a:tr>
            </a:tbl>
          </a:graphicData>
        </a:graphic>
      </p:graphicFrame>
      <p:sp>
        <p:nvSpPr>
          <p:cNvPr id="29262640" name=""/>
          <p:cNvSpPr txBox="1"/>
          <p:nvPr/>
        </p:nvSpPr>
        <p:spPr bwMode="auto">
          <a:xfrm rot="0" flipH="0" flipV="0">
            <a:off x="406206" y="5178183"/>
            <a:ext cx="8083194" cy="118907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marL="0" indent="0" algn="l">
              <a:buFont typeface="Arial"/>
              <a:buNone/>
              <a:defRPr/>
            </a:pPr>
            <a:r>
              <a:rPr lang="de-DE" b="1"/>
              <a:t>Learning outcomes</a:t>
            </a:r>
            <a:r>
              <a:rPr lang="de-DE"/>
              <a:t>:</a:t>
            </a:r>
            <a:endParaRPr lang="de-DE"/>
          </a:p>
          <a:p>
            <a:pPr marL="0" indent="0" algn="l">
              <a:buFont typeface="Arial"/>
              <a:buNone/>
              <a:defRPr/>
            </a:pPr>
            <a:r>
              <a:rPr lang="de-DE"/>
              <a:t>	data split</a:t>
            </a:r>
            <a:endParaRPr lang="de-DE"/>
          </a:p>
          <a:p>
            <a:pPr marL="0" indent="0" algn="l">
              <a:buFont typeface="Arial"/>
              <a:buNone/>
              <a:defRPr/>
            </a:pPr>
            <a:r>
              <a:rPr lang="de-DE"/>
              <a:t>	EDA</a:t>
            </a:r>
            <a:endParaRPr lang="de-DE"/>
          </a:p>
          <a:p>
            <a:pPr marL="0" indent="0" algn="l">
              <a:buFont typeface="Arial"/>
              <a:buNone/>
              <a:defRPr/>
            </a:pPr>
            <a:r>
              <a:rPr lang="de-DE"/>
              <a:t>	introduction with tidymodels | recipe, parsnip, workflows, yardstick</a:t>
            </a:r>
            <a:endParaRPr lang="de-DE"/>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296612113" name="Title 1"/>
          <p:cNvSpPr>
            <a:spLocks noGrp="1"/>
          </p:cNvSpPr>
          <p:nvPr>
            <p:ph type="title"/>
          </p:nvPr>
        </p:nvSpPr>
        <p:spPr bwMode="auto">
          <a:xfrm flipH="0" flipV="0">
            <a:off x="457200" y="274637"/>
            <a:ext cx="8229600" cy="686763"/>
          </a:xfrm>
        </p:spPr>
        <p:txBody>
          <a:bodyPr vertOverflow="overflow" horzOverflow="overflow" vert="horz" wrap="square" lIns="91440" tIns="45720" rIns="91440" bIns="45720" numCol="1" spcCol="0" rtlCol="0" fromWordArt="0" anchor="ctr" anchorCtr="0" forceAA="0" upright="0" compatLnSpc="0">
            <a:normAutofit fontScale="95000" lnSpcReduction="1000"/>
          </a:bodyPr>
          <a:lstStyle/>
          <a:p>
            <a:pPr>
              <a:defRPr/>
            </a:pPr>
            <a:r>
              <a:rPr lang="de-DE"/>
              <a:t>Abalone Dataset</a:t>
            </a:r>
            <a:endParaRPr/>
          </a:p>
        </p:txBody>
      </p:sp>
      <p:sp>
        <p:nvSpPr>
          <p:cNvPr id="358742665" name="Content Placeholder 2"/>
          <p:cNvSpPr>
            <a:spLocks noGrp="1"/>
          </p:cNvSpPr>
          <p:nvPr>
            <p:ph idx="1"/>
          </p:nvPr>
        </p:nvSpPr>
        <p:spPr bwMode="auto">
          <a:xfrm flipH="0" flipV="0">
            <a:off x="170045" y="961401"/>
            <a:ext cx="8516752" cy="4361915"/>
          </a:xfrm>
        </p:spPr>
        <p:txBody>
          <a:bodyPr vertOverflow="overflow" horzOverflow="overflow" vert="horz" wrap="square" lIns="91440" tIns="45720" rIns="91440" bIns="45720" numCol="1" spcCol="0" rtlCol="0" fromWordArt="0" anchor="t" anchorCtr="0" forceAA="0" upright="0" compatLnSpc="0">
            <a:normAutofit/>
          </a:bodyPr>
          <a:lstStyle/>
          <a:p>
            <a:pPr marL="0" indent="0">
              <a:buFont typeface="Arial"/>
              <a:buNone/>
              <a:defRPr/>
            </a:pPr>
            <a:r>
              <a:rPr lang="de-DE" sz="2000" b="0" i="0" u="none" strike="noStrike" cap="none" spc="0">
                <a:solidFill>
                  <a:srgbClr val="303030"/>
                </a:solidFill>
                <a:latin typeface="Arimo"/>
                <a:ea typeface="Arimo"/>
                <a:cs typeface="Arimo"/>
              </a:rPr>
              <a:t>Predict age of abalone from physical measurements.</a:t>
            </a:r>
            <a:endParaRPr lang="de-DE" sz="2000" b="0" i="0" u="none" strike="noStrike" cap="none" spc="0">
              <a:solidFill>
                <a:srgbClr val="303030"/>
              </a:solidFill>
              <a:latin typeface="Arimo"/>
              <a:ea typeface="Arimo"/>
              <a:cs typeface="Arimo"/>
            </a:endParaRPr>
          </a:p>
          <a:p>
            <a:pPr marL="0" indent="0">
              <a:buFont typeface="Arial"/>
              <a:buNone/>
              <a:defRPr/>
            </a:pPr>
            <a:r>
              <a:rPr lang="de-DE" sz="2000" b="0" i="0" u="none" strike="noStrike" cap="none" spc="0">
                <a:solidFill>
                  <a:srgbClr val="303030"/>
                </a:solidFill>
                <a:latin typeface="Arimo"/>
                <a:ea typeface="Arimo"/>
                <a:cs typeface="Arimo"/>
              </a:rPr>
              <a:t>The age of abalone is determined by cutting the shell through the cone, staining it, and counting the number of rings through a microscope -- a boring and time-consuming task. Other measurements, which are easier to obtain, are used to predict the age. </a:t>
            </a:r>
            <a:endParaRPr lang="de-DE" sz="2000" b="0" i="0" u="none" strike="noStrike" cap="none" spc="0">
              <a:solidFill>
                <a:srgbClr val="303030"/>
              </a:solidFill>
              <a:latin typeface="Arimo"/>
              <a:ea typeface="Arimo"/>
              <a:cs typeface="Arimo"/>
            </a:endParaRPr>
          </a:p>
          <a:p>
            <a:pPr marL="0" indent="0">
              <a:buFont typeface="Arial"/>
              <a:buNone/>
              <a:defRPr/>
            </a:pPr>
            <a:r>
              <a:rPr lang="de-DE" sz="2000" b="0" i="0" u="none" strike="noStrike" cap="none" spc="0">
                <a:solidFill>
                  <a:srgbClr val="303030"/>
                </a:solidFill>
                <a:latin typeface="Arimo"/>
                <a:ea typeface="Arimo"/>
                <a:cs typeface="Arimo"/>
              </a:rPr>
              <a:t>From the original data examples with missing values were removed (the majority having the predicted value missing), and the ranges of the continuous values have been scaled for use with an ANN (by dividing by 200).</a:t>
            </a:r>
            <a:endParaRPr sz="2000">
              <a:latin typeface="Arimo"/>
              <a:ea typeface="Arimo"/>
              <a:cs typeface="Arimo"/>
            </a:endParaRPr>
          </a:p>
          <a:p>
            <a:pPr marL="0" indent="0">
              <a:buFont typeface="Arial"/>
              <a:buNone/>
              <a:defRPr/>
            </a:pPr>
            <a:endParaRPr sz="2000">
              <a:latin typeface="Arimo"/>
              <a:ea typeface="Arimo"/>
              <a:cs typeface="Arimo"/>
            </a:endParaRPr>
          </a:p>
          <a:p>
            <a:pPr marL="0" indent="0">
              <a:buFont typeface="Arial"/>
              <a:buNone/>
              <a:defRPr/>
            </a:pPr>
            <a:r>
              <a:rPr sz="2000" b="1" i="0" u="none">
                <a:solidFill>
                  <a:srgbClr val="303030"/>
                </a:solidFill>
                <a:latin typeface="Arimo"/>
                <a:ea typeface="Arimo"/>
                <a:cs typeface="Arimo"/>
              </a:rPr>
              <a:t>Has Missing Values?</a:t>
            </a:r>
            <a:r>
              <a:rPr lang="de-DE" sz="2000" b="1" i="0" u="none">
                <a:solidFill>
                  <a:srgbClr val="303030"/>
                </a:solidFill>
                <a:latin typeface="Arimo"/>
                <a:ea typeface="Arimo"/>
                <a:cs typeface="Arimo"/>
              </a:rPr>
              <a:t> </a:t>
            </a:r>
            <a:r>
              <a:rPr sz="2000" b="0" i="0" u="none">
                <a:solidFill>
                  <a:srgbClr val="303030"/>
                </a:solidFill>
                <a:latin typeface="Arimo"/>
                <a:ea typeface="Arimo"/>
                <a:cs typeface="Arimo"/>
              </a:rPr>
              <a:t>No</a:t>
            </a:r>
            <a:endParaRPr sz="2000">
              <a:latin typeface="Arimo"/>
              <a:cs typeface="Arimo"/>
            </a:endParaRPr>
          </a:p>
        </p:txBody>
      </p:sp>
      <p:sp>
        <p:nvSpPr>
          <p:cNvPr id="1733168097" name=""/>
          <p:cNvSpPr txBox="1"/>
          <p:nvPr/>
        </p:nvSpPr>
        <p:spPr bwMode="auto">
          <a:xfrm rot="0" flipH="0" flipV="0">
            <a:off x="1361608" y="4778265"/>
            <a:ext cx="4725810" cy="6404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lang="de-DE" u="sng">
                <a:hlinkClick r:id="rId3" tooltip=""/>
              </a:rPr>
              <a:t>Abalone Age Classifier</a:t>
            </a:r>
            <a:endParaRPr/>
          </a:p>
          <a:p>
            <a:pPr>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489225985" name=""/>
          <p:cNvPicPr>
            <a:picLocks noChangeAspect="1"/>
          </p:cNvPicPr>
          <p:nvPr/>
        </p:nvPicPr>
        <p:blipFill rotWithShape="1">
          <a:blip r:embed="rId3"/>
          <a:stretch/>
        </p:blipFill>
        <p:spPr bwMode="auto">
          <a:xfrm flipH="0" flipV="0">
            <a:off x="2391157" y="45232"/>
            <a:ext cx="4593507" cy="6767534"/>
          </a:xfrm>
          <a:prstGeom prst="rect">
            <a:avLst/>
          </a:prstGeom>
        </p:spPr>
      </p:pic>
      <p:sp>
        <p:nvSpPr>
          <p:cNvPr id="1993989083" name=""/>
          <p:cNvSpPr/>
          <p:nvPr/>
        </p:nvSpPr>
        <p:spPr bwMode="auto">
          <a:xfrm flipH="0" flipV="0">
            <a:off x="29203" y="6104820"/>
            <a:ext cx="2361953" cy="701399"/>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800" b="0" i="0" u="none">
                <a:solidFill>
                  <a:srgbClr val="1B1B1B"/>
                </a:solidFill>
                <a:latin typeface="Roboto"/>
                <a:ea typeface="Roboto"/>
                <a:cs typeface="Roboto"/>
              </a:rPr>
              <a:t>Ting Sim, J. Z., Fong, Q. W., Huang, W., &amp; Tan, C. H. (2023). Machine learning in medicine: what clinicians should know.</a:t>
            </a:r>
            <a:r>
              <a:rPr sz="800" b="0" i="0" u="none">
                <a:solidFill>
                  <a:srgbClr val="1B1B1B"/>
                </a:solidFill>
                <a:latin typeface="Roboto"/>
                <a:ea typeface="Roboto"/>
                <a:cs typeface="Roboto"/>
              </a:rPr>
              <a:t> </a:t>
            </a:r>
            <a:r>
              <a:rPr sz="800" b="0" i="1" u="none">
                <a:solidFill>
                  <a:srgbClr val="1B1B1B"/>
                </a:solidFill>
                <a:latin typeface="Roboto"/>
                <a:ea typeface="Roboto"/>
                <a:cs typeface="Roboto"/>
              </a:rPr>
              <a:t>Singapore medical journal</a:t>
            </a:r>
            <a:r>
              <a:rPr sz="800" b="0" i="0" u="none">
                <a:solidFill>
                  <a:srgbClr val="1B1B1B"/>
                </a:solidFill>
                <a:latin typeface="Roboto"/>
                <a:ea typeface="Roboto"/>
                <a:cs typeface="Roboto"/>
              </a:rPr>
              <a:t>,</a:t>
            </a:r>
            <a:r>
              <a:rPr sz="800" b="0" i="0" u="none">
                <a:solidFill>
                  <a:srgbClr val="1B1B1B"/>
                </a:solidFill>
                <a:latin typeface="Roboto"/>
                <a:ea typeface="Roboto"/>
                <a:cs typeface="Roboto"/>
              </a:rPr>
              <a:t> </a:t>
            </a:r>
            <a:r>
              <a:rPr sz="800" b="0" i="1" u="none">
                <a:solidFill>
                  <a:srgbClr val="1B1B1B"/>
                </a:solidFill>
                <a:latin typeface="Roboto"/>
                <a:ea typeface="Roboto"/>
                <a:cs typeface="Roboto"/>
              </a:rPr>
              <a:t>64</a:t>
            </a:r>
            <a:r>
              <a:rPr sz="800" b="0" i="0" u="none">
                <a:solidFill>
                  <a:srgbClr val="1B1B1B"/>
                </a:solidFill>
                <a:latin typeface="Roboto"/>
                <a:ea typeface="Roboto"/>
                <a:cs typeface="Roboto"/>
              </a:rPr>
              <a:t>(2), 91–97. https://doi.org/10.11622/smedj.2021054</a:t>
            </a:r>
            <a:endParaRPr sz="11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250113268" name=""/>
          <p:cNvGraphicFramePr>
            <a:graphicFrameLocks xmlns:a="http://schemas.openxmlformats.org/drawingml/2006/main"/>
          </p:cNvGraphicFramePr>
          <p:nvPr/>
        </p:nvGraphicFramePr>
        <p:xfrm rot="0">
          <a:off x="18239" y="1185911"/>
          <a:ext cx="9107519" cy="4130639"/>
        </p:xfrm>
        <a:graphic>
          <a:graphicData uri="http://schemas.openxmlformats.org/drawingml/2006/table">
            <a:tbl>
              <a:tblPr firstRow="1" firstCol="1" lastRow="0" lastCol="0" bandRow="1" bandCol="0"/>
              <a:tblGrid>
                <a:gridCol w="1679040"/>
                <a:gridCol w="993762"/>
                <a:gridCol w="1304307"/>
                <a:gridCol w="2599276"/>
                <a:gridCol w="892726"/>
                <a:gridCol w="1638402"/>
              </a:tblGrid>
              <a:tr h="390600">
                <a:tc>
                  <a:txBody>
                    <a:bodyPr/>
                    <a:p>
                      <a:pPr>
                        <a:defRPr/>
                      </a:pPr>
                      <a:r>
                        <a:rPr sz="1050" b="1" i="0" u="none">
                          <a:solidFill>
                            <a:srgbClr val="303030"/>
                          </a:solidFill>
                          <a:latin typeface="Liberation Sans"/>
                          <a:ea typeface="Liberation Sans"/>
                          <a:cs typeface="Liberation Sans"/>
                        </a:rPr>
                        <a:t>Variable Name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Role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Type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Description</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Units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1" i="0" u="none">
                          <a:solidFill>
                            <a:srgbClr val="303030"/>
                          </a:solidFill>
                          <a:latin typeface="Liberation Sans"/>
                          <a:ea typeface="Liberation Sans"/>
                          <a:cs typeface="Liberation Sans"/>
                        </a:rPr>
                        <a:t>Missing Values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419334">
                <a:tc>
                  <a:txBody>
                    <a:bodyPr/>
                    <a:p>
                      <a:pPr>
                        <a:defRPr/>
                      </a:pPr>
                      <a:r>
                        <a:rPr sz="1050" b="0" i="0" u="none">
                          <a:solidFill>
                            <a:srgbClr val="303030"/>
                          </a:solidFill>
                          <a:latin typeface="Liberation Sans"/>
                          <a:ea typeface="Liberation Sans"/>
                          <a:cs typeface="Liberation Sans"/>
                        </a:rPr>
                        <a:t>Sex</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Categorical</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 F, and I (infant)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Length</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Longest shell measurement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Diameter</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perpendicular to length</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Height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with meat in shell</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mm</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Whole_weight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whole abalone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Shucked_weight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weight of meat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Viscera_weight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gut weight (after bleeding)</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390600">
                <a:tc>
                  <a:txBody>
                    <a:bodyPr/>
                    <a:p>
                      <a:pPr>
                        <a:defRPr/>
                      </a:pPr>
                      <a:r>
                        <a:rPr sz="1050" b="0" i="0" u="none">
                          <a:solidFill>
                            <a:srgbClr val="303030"/>
                          </a:solidFill>
                          <a:latin typeface="Liberation Sans"/>
                          <a:ea typeface="Liberation Sans"/>
                          <a:cs typeface="Liberation Sans"/>
                        </a:rPr>
                        <a:t>Shell_weight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Feature</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Continuous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after being dried</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grams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r h="419334">
                <a:tc>
                  <a:txBody>
                    <a:bodyPr/>
                    <a:p>
                      <a:pPr>
                        <a:defRPr/>
                      </a:pPr>
                      <a:r>
                        <a:rPr sz="1050" b="0" i="0" u="none">
                          <a:solidFill>
                            <a:srgbClr val="303030"/>
                          </a:solidFill>
                          <a:latin typeface="Liberation Sans"/>
                          <a:ea typeface="Liberation Sans"/>
                          <a:cs typeface="Liberation Sans"/>
                        </a:rPr>
                        <a:t>Rings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Target</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Integer</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+1.5 gives the age in years</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c>
                  <a:txBody>
                    <a:bodyPr/>
                    <a:p>
                      <a:pPr>
                        <a:defRPr/>
                      </a:pPr>
                      <a:r>
                        <a:rPr sz="1050" b="0" i="0" u="none">
                          <a:solidFill>
                            <a:srgbClr val="303030"/>
                          </a:solidFill>
                          <a:latin typeface="Liberation Sans"/>
                          <a:ea typeface="Liberation Sans"/>
                          <a:cs typeface="Liberation Sans"/>
                        </a:rPr>
                        <a:t>no</a:t>
                      </a:r>
                      <a:endParaRPr/>
                    </a:p>
                  </a:txBody>
                  <a:tcPr marL="152399" marR="152399" marT="114300" marB="114300" anchor="ctr">
                    <a:lnL w="0" algn="ctr">
                      <a:solidFill>
                        <a:srgbClr val="E5E7EB"/>
                      </a:solidFill>
                    </a:lnL>
                    <a:lnR w="0" algn="ctr">
                      <a:solidFill>
                        <a:srgbClr val="E5E7EB"/>
                      </a:solidFill>
                    </a:lnR>
                    <a:lnT w="0" algn="ctr">
                      <a:solidFill>
                        <a:srgbClr val="E5E7EB"/>
                      </a:solidFill>
                    </a:lnT>
                    <a:lnB w="0" algn="ctr">
                      <a:solidFill>
                        <a:srgbClr val="E5E7EB"/>
                      </a:solidFill>
                    </a:lnB>
                  </a:tcP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46010367" name="Title 1"/>
          <p:cNvSpPr>
            <a:spLocks noGrp="1"/>
          </p:cNvSpPr>
          <p:nvPr>
            <p:ph type="title"/>
          </p:nvPr>
        </p:nvSpPr>
        <p:spPr bwMode="auto"/>
        <p:txBody>
          <a:bodyPr/>
          <a:lstStyle/>
          <a:p>
            <a:pPr>
              <a:defRPr/>
            </a:pPr>
            <a:r>
              <a:rPr lang="de-DE"/>
              <a:t>Is this mushroom edible?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46314266" name="Title 1"/>
          <p:cNvSpPr>
            <a:spLocks noGrp="1"/>
          </p:cNvSpPr>
          <p:nvPr>
            <p:ph type="title"/>
          </p:nvPr>
        </p:nvSpPr>
        <p:spPr bwMode="auto"/>
        <p:txBody>
          <a:bodyPr/>
          <a:lstStyle/>
          <a:p>
            <a:pPr>
              <a:defRPr/>
            </a:pPr>
            <a:r>
              <a:rPr lang="de-DE"/>
              <a:t>Hepatitis Survival Prediction</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55682861" name="Title 1"/>
          <p:cNvSpPr>
            <a:spLocks noGrp="1"/>
          </p:cNvSpPr>
          <p:nvPr>
            <p:ph type="title"/>
          </p:nvPr>
        </p:nvSpPr>
        <p:spPr bwMode="auto"/>
        <p:txBody>
          <a:bodyPr/>
          <a:lstStyle/>
          <a:p>
            <a:pPr>
              <a:defRPr/>
            </a:pPr>
            <a:r>
              <a:rPr lang="de-DE"/>
              <a:t>Diabetes Prediction</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688526437" name="Title 1"/>
          <p:cNvSpPr>
            <a:spLocks noGrp="1"/>
          </p:cNvSpPr>
          <p:nvPr>
            <p:ph type="title"/>
          </p:nvPr>
        </p:nvSpPr>
        <p:spPr bwMode="auto">
          <a:xfrm flipH="0" flipV="0">
            <a:off x="457199" y="190499"/>
            <a:ext cx="8229600" cy="976312"/>
          </a:xfrm>
        </p:spPr>
        <p:txBody>
          <a:bodyPr/>
          <a:lstStyle/>
          <a:p>
            <a:pPr>
              <a:defRPr/>
            </a:pPr>
            <a:r>
              <a:rPr lang="de-DE"/>
              <a:t>Conflicts and Dilemmas</a:t>
            </a:r>
            <a:endParaRPr/>
          </a:p>
        </p:txBody>
      </p:sp>
      <p:sp>
        <p:nvSpPr>
          <p:cNvPr id="1118470524" name="Content Placeholder 2"/>
          <p:cNvSpPr>
            <a:spLocks noGrp="1"/>
          </p:cNvSpPr>
          <p:nvPr>
            <p:ph idx="1"/>
          </p:nvPr>
        </p:nvSpPr>
        <p:spPr bwMode="auto">
          <a:xfrm flipH="0" flipV="0">
            <a:off x="457200" y="1250156"/>
            <a:ext cx="8229600" cy="5512592"/>
          </a:xfrm>
        </p:spPr>
        <p:txBody>
          <a:bodyPr vertOverflow="overflow" horzOverflow="overflow" vert="horz" wrap="square" lIns="91440" tIns="45720" rIns="91440" bIns="45720" numCol="1" spcCol="0" rtlCol="0" fromWordArt="0" anchor="t" anchorCtr="0" forceAA="0" upright="0" compatLnSpc="0">
            <a:normAutofit/>
          </a:bodyPr>
          <a:lstStyle/>
          <a:p>
            <a:pPr>
              <a:defRPr/>
            </a:pPr>
            <a:r>
              <a:rPr lang="de-DE"/>
              <a:t>Multiplicity of good models</a:t>
            </a:r>
            <a:endParaRPr lang="de-DE"/>
          </a:p>
          <a:p>
            <a:pPr lvl="1">
              <a:defRPr/>
            </a:pPr>
            <a:r>
              <a:rPr sz="2000" b="0" i="0" u="none">
                <a:solidFill>
                  <a:srgbClr val="000000"/>
                </a:solidFill>
                <a:latin typeface="Arimo"/>
                <a:ea typeface="Arimo"/>
                <a:cs typeface="Arimo"/>
              </a:rPr>
              <a:t>In my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experiments with trees, if the training set is perturbed only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slightly, say</a:t>
            </a:r>
            <a:r>
              <a:rPr lang="de-DE" sz="2000" b="0" i="0" u="none">
                <a:solidFill>
                  <a:srgbClr val="000000"/>
                </a:solidFill>
                <a:latin typeface="Arimo"/>
                <a:ea typeface="Arimo"/>
                <a:cs typeface="Arimo"/>
              </a:rPr>
              <a:t> </a:t>
            </a:r>
            <a:r>
              <a:rPr sz="2000" b="0" i="0" u="none">
                <a:solidFill>
                  <a:srgbClr val="000000"/>
                </a:solidFill>
                <a:latin typeface="Arimo"/>
                <a:ea typeface="Arimo"/>
                <a:cs typeface="Arimo"/>
              </a:rPr>
              <a:t>by removing a random 2–3% of the data, I can get a tree quite different from the original but with almost the same test set error.</a:t>
            </a:r>
            <a:r>
              <a:rPr lang="de-DE" sz="2000">
                <a:latin typeface="Arimo"/>
                <a:ea typeface="Arimo"/>
                <a:cs typeface="Arimo"/>
              </a:rPr>
              <a:t> – Breiman</a:t>
            </a:r>
            <a:r>
              <a:rPr lang="de-DE" sz="2000">
                <a:latin typeface="Arimo"/>
                <a:ea typeface="Arimo"/>
                <a:cs typeface="Arimo"/>
              </a:rPr>
              <a:t>, 20</a:t>
            </a:r>
            <a:endParaRPr lang="de-DE" sz="2000">
              <a:latin typeface="Arimo"/>
              <a:ea typeface="Arimo"/>
              <a:cs typeface="Arimo"/>
            </a:endParaRPr>
          </a:p>
          <a:p>
            <a:pPr lvl="0">
              <a:defRPr/>
            </a:pPr>
            <a:r>
              <a:rPr lang="de-DE" sz="3200">
                <a:latin typeface="Arimo"/>
                <a:ea typeface="Arimo"/>
                <a:cs typeface="Arimo"/>
              </a:rPr>
              <a:t>Small n – large p</a:t>
            </a:r>
            <a:endParaRPr lang="de-DE" sz="3200">
              <a:latin typeface="Arimo"/>
              <a:ea typeface="Arimo"/>
              <a:cs typeface="Arimo"/>
            </a:endParaRPr>
          </a:p>
          <a:p>
            <a:pPr lvl="0">
              <a:defRPr/>
            </a:pPr>
            <a:r>
              <a:rPr lang="de-DE" sz="3200">
                <a:latin typeface="Arimo"/>
                <a:ea typeface="Arimo"/>
                <a:cs typeface="Arimo"/>
              </a:rPr>
              <a:t>Simplicity vs accuracy</a:t>
            </a:r>
            <a:endParaRPr lang="de-DE" sz="3200">
              <a:latin typeface="Arimo"/>
              <a:ea typeface="Arimo"/>
              <a:cs typeface="Arimo"/>
            </a:endParaRPr>
          </a:p>
          <a:p>
            <a:pPr lvl="0">
              <a:defRPr/>
            </a:pPr>
            <a:r>
              <a:rPr lang="de-DE" sz="3200">
                <a:latin typeface="Arimo"/>
                <a:ea typeface="Arimo"/>
                <a:cs typeface="Arimo"/>
              </a:rPr>
              <a:t>Curse of dimensionality</a:t>
            </a:r>
            <a:endParaRPr lang="de-DE" sz="3200">
              <a:latin typeface="Arimo"/>
              <a:ea typeface="Arimo"/>
              <a:cs typeface="Arimo"/>
            </a:endParaRPr>
          </a:p>
          <a:p>
            <a:pPr lvl="1">
              <a:defRPr/>
            </a:pPr>
            <a:r>
              <a:rPr lang="de-DE" sz="2800">
                <a:latin typeface="Arimo"/>
                <a:ea typeface="Arimo"/>
                <a:cs typeface="Arimo"/>
              </a:rPr>
              <a:t>Complete info vs scarcity</a:t>
            </a:r>
            <a:endParaRPr sz="3200">
              <a:latin typeface="Arimo"/>
              <a:ea typeface="Arimo"/>
              <a:cs typeface="Arimo"/>
            </a:endParaRPr>
          </a:p>
          <a:p>
            <a:pPr lvl="0">
              <a:defRPr/>
            </a:pPr>
            <a:endParaRPr/>
          </a:p>
          <a:p>
            <a:pPr marL="0" indent="0">
              <a:buFont typeface="Arial"/>
              <a:buNone/>
              <a:defRPr/>
            </a:pPr>
            <a:r>
              <a:rPr lang="de-DE" sz="1800" b="0" i="0" u="none" strike="noStrike" cap="none" spc="0">
                <a:solidFill>
                  <a:srgbClr val="000000"/>
                </a:solidFill>
                <a:latin typeface="Times New Roman"/>
                <a:ea typeface="Times New Roman"/>
                <a:cs typeface="Times New Roman"/>
              </a:rPr>
              <a:t>„</a:t>
            </a:r>
            <a:r>
              <a:rPr lang="en-GB" sz="1800" b="0" i="0" u="none" strike="noStrike" cap="none" spc="0">
                <a:solidFill>
                  <a:srgbClr val="000000"/>
                </a:solidFill>
                <a:latin typeface="Times New Roman"/>
                <a:ea typeface="Times New Roman"/>
                <a:cs typeface="Times New Roman"/>
              </a:rPr>
              <a:t>I</a:t>
            </a:r>
            <a:r>
              <a:rPr lang="en-GB" sz="1800" b="0" i="0" u="none" strike="noStrike" cap="none" spc="0">
                <a:solidFill>
                  <a:srgbClr val="000000"/>
                </a:solidFill>
                <a:latin typeface="Times New Roman"/>
                <a:ea typeface="Times New Roman"/>
                <a:cs typeface="Times New Roman"/>
              </a:rPr>
              <a:t>n treating processes of high dimension, involving large quantities of data, complete information is as much of a handicap as a scarcity of information</a:t>
            </a:r>
            <a:r>
              <a:rPr lang="de-DE" sz="1800" b="0" i="0" u="none" strike="noStrike" cap="none" spc="0">
                <a:solidFill>
                  <a:srgbClr val="000000"/>
                </a:solidFill>
                <a:latin typeface="Times New Roman"/>
                <a:ea typeface="Times New Roman"/>
                <a:cs typeface="Times New Roman"/>
              </a:rPr>
              <a:t>.</a:t>
            </a:r>
            <a:r>
              <a:rPr lang="de-DE" sz="1800" b="0" i="0" u="none" strike="noStrike" cap="none" spc="0">
                <a:solidFill>
                  <a:srgbClr val="000000"/>
                </a:solidFill>
                <a:latin typeface="Times New Roman"/>
                <a:ea typeface="Times New Roman"/>
                <a:cs typeface="Times New Roman"/>
              </a:rPr>
              <a:t>“</a:t>
            </a:r>
            <a:endParaRPr sz="2200" b="0" i="0" u="none">
              <a:solidFill>
                <a:srgbClr val="000000"/>
              </a:solidFill>
              <a:latin typeface="Times New Roman"/>
              <a:ea typeface="Times New Roman"/>
              <a:cs typeface="Times New Roman"/>
            </a:endParaRPr>
          </a:p>
          <a:p>
            <a:pPr marL="0" lvl="0" indent="0">
              <a:buFont typeface="Arial"/>
              <a:buNone/>
              <a:defRPr/>
            </a:pPr>
            <a:r>
              <a:rPr lang="de-DE" sz="1800" b="0" i="0" u="none" strike="noStrike" cap="none" spc="0">
                <a:solidFill>
                  <a:srgbClr val="000000"/>
                </a:solidFill>
                <a:latin typeface="Times New Roman"/>
                <a:ea typeface="Times New Roman"/>
                <a:cs typeface="Times New Roman"/>
              </a:rPr>
              <a:t>Bellman</a:t>
            </a:r>
            <a:r>
              <a:rPr lang="de-DE" sz="1800" b="0" i="0" u="none" strike="noStrike" cap="none" spc="0">
                <a:solidFill>
                  <a:srgbClr val="000000"/>
                </a:solidFill>
                <a:latin typeface="Times New Roman"/>
                <a:ea typeface="Times New Roman"/>
                <a:cs typeface="Times New Roman"/>
              </a:rPr>
              <a:t>, 1959</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096466272" name="Title 1"/>
          <p:cNvSpPr>
            <a:spLocks noGrp="1"/>
          </p:cNvSpPr>
          <p:nvPr>
            <p:ph type="title"/>
          </p:nvPr>
        </p:nvSpPr>
        <p:spPr bwMode="auto"/>
        <p:txBody>
          <a:bodyPr/>
          <a:lstStyle/>
          <a:p>
            <a:pPr>
              <a:defRPr/>
            </a:pPr>
            <a:r>
              <a:rPr lang="de-DE"/>
              <a:t>Further Reading</a:t>
            </a:r>
            <a:endParaRPr/>
          </a:p>
        </p:txBody>
      </p:sp>
      <p:pic>
        <p:nvPicPr>
          <p:cNvPr id="578296621" name=""/>
          <p:cNvPicPr>
            <a:picLocks noChangeAspect="1"/>
          </p:cNvPicPr>
          <p:nvPr/>
        </p:nvPicPr>
        <p:blipFill rotWithShape="1">
          <a:blip r:embed="rId3"/>
          <a:stretch/>
        </p:blipFill>
        <p:spPr bwMode="auto">
          <a:xfrm flipH="0" flipV="0">
            <a:off x="7000458" y="1094311"/>
            <a:ext cx="1823340" cy="2857024"/>
          </a:xfrm>
          <a:prstGeom prst="rect">
            <a:avLst/>
          </a:prstGeom>
        </p:spPr>
      </p:pic>
      <p:sp>
        <p:nvSpPr>
          <p:cNvPr id="1291623278" name=""/>
          <p:cNvSpPr txBox="1"/>
          <p:nvPr/>
        </p:nvSpPr>
        <p:spPr bwMode="auto">
          <a:xfrm rot="0" flipH="0" flipV="0">
            <a:off x="235657" y="1417633"/>
            <a:ext cx="6684930" cy="4755240"/>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marL="283879" indent="-283879" algn="l">
              <a:buFont typeface="Arial"/>
              <a:buChar char="–"/>
              <a:defRPr/>
            </a:pPr>
            <a:r>
              <a:rPr lang="de-DE"/>
              <a:t>building R modelling package - video</a:t>
            </a:r>
            <a:r>
              <a:rPr lang="de-DE" u="sng">
                <a:hlinkClick r:id="rId4" tooltip=""/>
              </a:rPr>
              <a:t> </a:t>
            </a:r>
            <a:r>
              <a:rPr lang="de-DE" u="sng">
                <a:hlinkClick r:id="rId4" tooltip=""/>
              </a:rPr>
              <a:t>https://canal.uned.es/video/5dd25b9f5578f275e407dd88</a:t>
            </a:r>
            <a:endParaRPr/>
          </a:p>
          <a:p>
            <a:pPr marL="283878" indent="-283878" algn="l">
              <a:buFont typeface="Arial"/>
              <a:buChar char="–"/>
              <a:defRPr/>
            </a:pPr>
            <a:endParaRPr/>
          </a:p>
          <a:p>
            <a:pPr marL="283878" indent="-283878" algn="l">
              <a:buFont typeface="Arial"/>
              <a:buChar char="–"/>
              <a:defRPr/>
            </a:pPr>
            <a:r>
              <a:rPr lang="de-DE"/>
              <a:t>Machine Learning for Biostatistics Module 1 - Bookdown with Video interludes - </a:t>
            </a:r>
            <a:r>
              <a:rPr lang="en-US" sz="1800" b="0" i="0" u="sng" strike="noStrike" cap="none" spc="0">
                <a:solidFill>
                  <a:schemeClr val="tx1"/>
                </a:solidFill>
                <a:latin typeface="Calibri"/>
                <a:ea typeface="Calibri"/>
                <a:cs typeface="Calibri"/>
                <a:hlinkClick r:id="rId5" tooltip=""/>
              </a:rPr>
              <a:t>https://bookdown.org/content/30d75162-d57a-42d1-b26f-77d5c56b20a6/</a:t>
            </a:r>
            <a:endParaRPr/>
          </a:p>
          <a:p>
            <a:pPr marL="283878" indent="-283878" algn="l">
              <a:buFont typeface="Arial"/>
              <a:buChar char="–"/>
              <a:defRPr/>
            </a:pPr>
            <a:r>
              <a:rPr lang="de-DE"/>
              <a:t>Random forests and variable importance - </a:t>
            </a:r>
            <a:r>
              <a:rPr lang="de-DE" sz="1800" b="0" i="0" u="sng" strike="noStrike" cap="none" spc="0">
                <a:solidFill>
                  <a:schemeClr val="tx1"/>
                </a:solidFill>
                <a:latin typeface="Calibri"/>
                <a:ea typeface="Calibri"/>
                <a:cs typeface="Calibri"/>
                <a:hlinkClick r:id="rId6" tooltip=""/>
              </a:rPr>
              <a:t>https://proceedings.neurips.cc/paper_files/paper/2013/file/e3796ae838835da0b6f6ea37bcf8bcb7-Paper.pdf</a:t>
            </a:r>
            <a:r>
              <a:rPr lang="de-DE"/>
              <a:t> </a:t>
            </a:r>
            <a:endParaRPr/>
          </a:p>
          <a:p>
            <a:pPr marL="283878" indent="-283878" algn="l">
              <a:buFont typeface="Arial"/>
              <a:buChar char="–"/>
              <a:defRPr/>
            </a:pPr>
            <a:r>
              <a:rPr lang="de-DE"/>
              <a:t>Project report on predicting abalone age - </a:t>
            </a:r>
            <a:r>
              <a:rPr lang="en-US" sz="1800" b="0" i="0" u="sng" strike="noStrike" cap="none" spc="0">
                <a:solidFill>
                  <a:schemeClr val="tx1"/>
                </a:solidFill>
                <a:latin typeface="Calibri"/>
                <a:ea typeface="Calibri"/>
                <a:cs typeface="Calibri"/>
                <a:hlinkClick r:id="rId7" tooltip=""/>
              </a:rPr>
              <a:t>https://www.researchgate.net/publication/377565848_Predicting_the_age_of_Abalones</a:t>
            </a:r>
            <a:endParaRPr/>
          </a:p>
          <a:p>
            <a:pPr marL="283879" indent="-283879" algn="l">
              <a:buFont typeface="Arial"/>
              <a:buChar char="–"/>
              <a:defRPr/>
            </a:pPr>
            <a:r>
              <a:rPr lang="de-DE"/>
              <a:t>For more on ridge and lasso regression - </a:t>
            </a:r>
            <a:r>
              <a:rPr lang="de-DE" sz="1800" b="0" i="0" u="sng" strike="noStrike" cap="none" spc="0">
                <a:solidFill>
                  <a:schemeClr val="tx1"/>
                </a:solidFill>
                <a:latin typeface="Calibri"/>
                <a:ea typeface="Calibri"/>
                <a:cs typeface="Calibri"/>
                <a:hlinkClick r:id="rId8" tooltip=""/>
              </a:rPr>
              <a:t>https://bookdown.org/ssjackson300/Machine-Learning-Lecture-Notes/the-lasso.html</a:t>
            </a:r>
            <a:r>
              <a:rPr lang="de-DE"/>
              <a:t> </a:t>
            </a:r>
            <a:endParaRPr lang="de-DE"/>
          </a:p>
          <a:p>
            <a:pPr marL="283878" indent="-283878" algn="l">
              <a:buFont typeface="Arial"/>
              <a:buChar char="–"/>
              <a:defRPr/>
            </a:pPr>
            <a:r>
              <a:rPr lang="de-DE" sz="1800" b="0" i="0" u="none" strike="noStrike" cap="none" spc="0">
                <a:solidFill>
                  <a:schemeClr val="tx1"/>
                </a:solidFill>
                <a:latin typeface="Calibri"/>
                <a:ea typeface="Calibri"/>
                <a:cs typeface="Calibri"/>
              </a:rPr>
              <a:t>Tidy Modeling with R Book Club</a:t>
            </a:r>
            <a:r>
              <a:rPr lang="de-DE"/>
              <a:t> - </a:t>
            </a:r>
            <a:r>
              <a:rPr lang="de-DE" sz="1800" b="0" i="0" u="sng" strike="noStrike" cap="none" spc="0">
                <a:solidFill>
                  <a:schemeClr val="tx1"/>
                </a:solidFill>
                <a:latin typeface="Calibri"/>
                <a:ea typeface="Calibri"/>
                <a:cs typeface="Calibri"/>
                <a:hlinkClick r:id="rId9" tooltip=""/>
              </a:rPr>
              <a:t>https://r4ds.github.io/bookclub-tmwr/</a:t>
            </a:r>
            <a:r>
              <a:rPr lang="de-DE"/>
              <a:t> </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615972223" name="Title 1"/>
          <p:cNvSpPr>
            <a:spLocks noGrp="1"/>
          </p:cNvSpPr>
          <p:nvPr>
            <p:ph type="title"/>
          </p:nvPr>
        </p:nvSpPr>
        <p:spPr bwMode="auto"/>
        <p:txBody>
          <a:bodyPr/>
          <a:lstStyle/>
          <a:p>
            <a:pPr>
              <a:defRPr/>
            </a:pPr>
            <a:r>
              <a:rPr lang="de-DE"/>
              <a:t>Image sources</a:t>
            </a:r>
            <a:endParaRPr/>
          </a:p>
        </p:txBody>
      </p:sp>
      <p:sp>
        <p:nvSpPr>
          <p:cNvPr id="1237055157" name="Content Placeholder 2"/>
          <p:cNvSpPr>
            <a:spLocks noGrp="1"/>
          </p:cNvSpPr>
          <p:nvPr>
            <p:ph idx="1"/>
          </p:nvPr>
        </p:nvSpPr>
        <p:spPr bwMode="auto"/>
        <p:txBody>
          <a:bodyPr vertOverflow="overflow" horzOverflow="overflow" vert="horz" wrap="square" lIns="91440" tIns="45720" rIns="91440" bIns="45720" numCol="1" spcCol="0" rtlCol="0" fromWordArt="0" anchor="t" anchorCtr="0" forceAA="0" upright="0" compatLnSpc="0">
            <a:normAutofit/>
          </a:bodyPr>
          <a:lstStyle/>
          <a:p>
            <a:pPr>
              <a:defRPr/>
            </a:pPr>
            <a:r>
              <a:rPr lang="de-DE" sz="2200"/>
              <a:t>Nested </a:t>
            </a:r>
            <a:r>
              <a:rPr lang="de-DE" sz="2200" b="0" i="0" u="none" strike="noStrike" cap="none" spc="0">
                <a:solidFill>
                  <a:schemeClr val="tx1"/>
                </a:solidFill>
                <a:latin typeface="Calibri"/>
                <a:ea typeface="Calibri"/>
                <a:cs typeface="Calibri"/>
              </a:rPr>
              <a:t>AI/ML/DL &amp; Neural network – </a:t>
            </a:r>
            <a:r>
              <a:rPr lang="en-US" sz="2200" b="0" i="0" u="none" strike="noStrike" cap="none" spc="0">
                <a:solidFill>
                  <a:schemeClr val="tx1"/>
                </a:solidFill>
                <a:latin typeface="Calibri"/>
                <a:ea typeface="Calibri"/>
                <a:cs typeface="Calibri"/>
              </a:rPr>
              <a:t>Sarker I. H. (2021). Deep Learning: A Comprehensive Overview on Techniques, Taxonomy, Applications and Research Directions. SN computer science, 2(6), 420. </a:t>
            </a:r>
            <a:r>
              <a:rPr lang="en-US" sz="2200" b="0" i="0" u="sng" strike="noStrike" cap="none" spc="0">
                <a:solidFill>
                  <a:schemeClr val="tx1"/>
                </a:solidFill>
                <a:latin typeface="Calibri"/>
                <a:ea typeface="Calibri"/>
                <a:cs typeface="Calibri"/>
                <a:hlinkClick r:id="rId3" tooltip=""/>
              </a:rPr>
              <a:t>https://doi.org/10.1007/s42979-021-00815-1</a:t>
            </a:r>
            <a:endParaRPr sz="2200" b="0" i="0" u="none" strike="noStrike" cap="none" spc="0">
              <a:solidFill>
                <a:schemeClr val="tx1"/>
              </a:solidFill>
              <a:latin typeface="Calibri"/>
              <a:ea typeface="Calibri"/>
              <a:cs typeface="Calibri"/>
            </a:endParaRPr>
          </a:p>
          <a:p>
            <a:pPr>
              <a:defRPr/>
            </a:pPr>
            <a:r>
              <a:rPr lang="de-DE" sz="2200" b="0" i="0" u="none" strike="noStrike" cap="none" spc="0">
                <a:solidFill>
                  <a:schemeClr val="tx1"/>
                </a:solidFill>
                <a:latin typeface="Calibri"/>
                <a:ea typeface="Calibri"/>
                <a:cs typeface="Calibri"/>
              </a:rPr>
              <a:t>ML Phases, Dim. Reduction – </a:t>
            </a:r>
            <a:r>
              <a:rPr lang="de-DE" sz="2200" b="0" i="0" u="none" strike="noStrike" cap="none" spc="0">
                <a:solidFill>
                  <a:schemeClr val="tx1"/>
                </a:solidFill>
                <a:latin typeface="Calibri"/>
                <a:ea typeface="Calibri"/>
                <a:cs typeface="Calibri"/>
              </a:rPr>
              <a:t>Sarker I. H. (2021). Machine Learning: Algorithms, Real-World Applications and Research Directions. SN computer science, 2(3), 160. </a:t>
            </a:r>
            <a:r>
              <a:rPr lang="de-DE" sz="2200" b="0" i="0" u="sng" strike="noStrike" cap="none" spc="0">
                <a:solidFill>
                  <a:schemeClr val="tx1"/>
                </a:solidFill>
                <a:latin typeface="Calibri"/>
                <a:ea typeface="Calibri"/>
                <a:cs typeface="Calibri"/>
                <a:hlinkClick r:id="rId4" tooltip=""/>
              </a:rPr>
              <a:t>https://doi.org/10.1007/s42979-021-00592-x</a:t>
            </a:r>
            <a:endParaRPr sz="2200" b="0" i="0" u="none" strike="noStrike" cap="none" spc="0">
              <a:solidFill>
                <a:schemeClr val="tx1"/>
              </a:solidFill>
              <a:latin typeface="Calibri"/>
              <a:ea typeface="Calibri"/>
              <a:cs typeface="Calibri"/>
            </a:endParaRPr>
          </a:p>
          <a:p>
            <a:pPr>
              <a:defRPr/>
            </a:pPr>
            <a:r>
              <a:rPr lang="de-DE" sz="2200" b="0" i="0" u="none" strike="noStrike" cap="none" spc="0">
                <a:solidFill>
                  <a:schemeClr val="tx1"/>
                </a:solidFill>
                <a:latin typeface="Calibri"/>
                <a:ea typeface="Calibri"/>
                <a:cs typeface="Calibri"/>
              </a:rPr>
              <a:t>Random forest – </a:t>
            </a:r>
            <a:r>
              <a:rPr lang="en-US" sz="2200" b="0" i="0" u="sng" strike="noStrike" cap="none" spc="0">
                <a:solidFill>
                  <a:schemeClr val="hlink"/>
                </a:solidFill>
                <a:latin typeface="+mn-lt"/>
                <a:ea typeface="+mn-ea"/>
                <a:cs typeface="+mn-cs"/>
                <a:hlinkClick r:id="rId5" tooltip="User:TseKiChun (page does not exist)"/>
              </a:rPr>
              <a:t>TseKiChun</a:t>
            </a:r>
            <a:r>
              <a:rPr lang="de-DE" sz="2200" b="0" i="0" u="none" strike="noStrike" cap="none" spc="0">
                <a:solidFill>
                  <a:schemeClr val="tx1"/>
                </a:solidFill>
                <a:latin typeface="+mn-lt"/>
                <a:ea typeface="+mn-ea"/>
                <a:cs typeface="+mn-cs"/>
              </a:rPr>
              <a:t> @wikimediaCommons, </a:t>
            </a:r>
            <a:r>
              <a:rPr lang="de-DE" sz="2200" b="0" i="0" u="sng" strike="noStrike" cap="none" spc="0">
                <a:solidFill>
                  <a:schemeClr val="tx1"/>
                </a:solidFill>
                <a:latin typeface="Calibri"/>
                <a:ea typeface="Calibri"/>
                <a:cs typeface="Calibri"/>
                <a:hlinkClick r:id="rId6" tooltip=""/>
              </a:rPr>
              <a:t>CC BY-SA 4.0</a:t>
            </a:r>
            <a:endParaRPr sz="2200" b="0" i="0" u="none" strike="noStrike" cap="none" spc="0">
              <a:solidFill>
                <a:schemeClr val="tx1"/>
              </a:solidFill>
              <a:latin typeface="Times New Roman"/>
              <a:cs typeface="Times New Roman"/>
            </a:endParaRPr>
          </a:p>
          <a:p>
            <a:pPr>
              <a:defRPr/>
            </a:pPr>
            <a:r>
              <a:rPr lang="de-DE" sz="2200" b="0" i="0" u="none" strike="noStrike" cap="none" spc="0">
                <a:solidFill>
                  <a:schemeClr val="tx1"/>
                </a:solidFill>
                <a:latin typeface="Calibri"/>
                <a:ea typeface="Arial"/>
                <a:cs typeface="Arial"/>
              </a:rPr>
              <a:t>KNN – </a:t>
            </a:r>
            <a:r>
              <a:rPr lang="de-DE" sz="2200" b="0" i="0" u="none" strike="noStrike" cap="none" spc="0">
                <a:solidFill>
                  <a:schemeClr val="tx1"/>
                </a:solidFill>
                <a:latin typeface="Calibri"/>
                <a:ea typeface="Calibri"/>
                <a:cs typeface="Calibri"/>
              </a:rPr>
              <a:t>Zhang, Zhongheng. (2016). Introduction to machine learning: K-nearest neighbors. Annals of Translational Medicine. 4. 218-218. 10.21037/atm.2016.03.37. </a:t>
            </a:r>
            <a:endParaRPr lang="de-DE" sz="2200" b="0" i="0" u="none" strike="noStrike" cap="none" spc="0">
              <a:solidFill>
                <a:schemeClr val="tx1"/>
              </a:solidFill>
              <a:latin typeface="Calibri"/>
              <a:ea typeface="Calibri"/>
              <a:cs typeface="Calibri"/>
            </a:endParaRPr>
          </a:p>
          <a:p>
            <a:pPr>
              <a:defRPr/>
            </a:pPr>
            <a:endParaRPr sz="22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093572170" name="Title 1"/>
          <p:cNvSpPr>
            <a:spLocks noGrp="1"/>
          </p:cNvSpPr>
          <p:nvPr>
            <p:ph type="title"/>
          </p:nvPr>
        </p:nvSpPr>
        <p:spPr bwMode="auto"/>
        <p:txBody>
          <a:bodyPr/>
          <a:lstStyle/>
          <a:p>
            <a:pPr>
              <a:defRPr/>
            </a:pPr>
            <a:r>
              <a:rPr lang="de-DE"/>
              <a:t>References</a:t>
            </a:r>
            <a:endParaRPr/>
          </a:p>
        </p:txBody>
      </p:sp>
      <p:sp>
        <p:nvSpPr>
          <p:cNvPr id="269381426" name="Content Placeholder 2"/>
          <p:cNvSpPr>
            <a:spLocks noGrp="1"/>
          </p:cNvSpPr>
          <p:nvPr>
            <p:ph idx="1"/>
          </p:nvPr>
        </p:nvSpPr>
        <p:spPr bwMode="auto"/>
        <p:txBody>
          <a:bodyPr/>
          <a:lstStyle/>
          <a:p>
            <a:pPr>
              <a:defRPr/>
            </a:pPr>
            <a:r>
              <a:rPr sz="1800" b="0" i="0" u="none">
                <a:solidFill>
                  <a:srgbClr val="333333"/>
                </a:solidFill>
                <a:latin typeface="Open Sans"/>
                <a:ea typeface="Open Sans"/>
                <a:cs typeface="Open Sans"/>
              </a:rPr>
              <a:t>Leo Breiman "Statistical Modeling: The Two Cultures (with comments and a rejoinder by the author)," Statistical Science, Statist. Sci. 16(3), 199-231, (August 2001)</a:t>
            </a:r>
            <a:endParaRPr sz="1800"/>
          </a:p>
          <a:p>
            <a:pPr>
              <a:defRPr/>
            </a:pPr>
            <a:endParaRPr sz="1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206681192" name="Title 1"/>
          <p:cNvSpPr>
            <a:spLocks noGrp="1"/>
          </p:cNvSpPr>
          <p:nvPr>
            <p:ph type="title"/>
          </p:nvPr>
        </p:nvSpPr>
        <p:spPr bwMode="auto"/>
        <p:txBody>
          <a:bodyPr/>
          <a:lstStyle/>
          <a:p>
            <a:pPr>
              <a:defRPr/>
            </a:pPr>
            <a:r>
              <a:rPr sz="3600" b="1">
                <a:solidFill>
                  <a:srgbClr val="000000"/>
                </a:solidFill>
              </a:rPr>
              <a:t>Agenda</a:t>
            </a:r>
            <a:endParaRPr/>
          </a:p>
        </p:txBody>
      </p:sp>
      <p:sp>
        <p:nvSpPr>
          <p:cNvPr id="1507472347" name="Content Placeholder 2"/>
          <p:cNvSpPr>
            <a:spLocks noGrp="1"/>
          </p:cNvSpPr>
          <p:nvPr>
            <p:ph idx="1"/>
          </p:nvPr>
        </p:nvSpPr>
        <p:spPr bwMode="auto">
          <a:xfrm flipH="0" flipV="0">
            <a:off x="457198" y="1214782"/>
            <a:ext cx="8229600" cy="4911379"/>
          </a:xfrm>
        </p:spPr>
        <p:txBody>
          <a:bodyPr vertOverflow="overflow" horzOverflow="overflow" vert="horz" wrap="square" lIns="91440" tIns="45720" rIns="91440" bIns="45720" numCol="1" spcCol="0" rtlCol="0" fromWordArt="0" anchor="t" anchorCtr="0" forceAA="0" upright="0" compatLnSpc="0">
            <a:normAutofit/>
          </a:bodyPr>
          <a:lstStyle/>
          <a:p>
            <a:pPr marL="349965" lvl="0" indent="-349965">
              <a:lnSpc>
                <a:spcPct val="114999"/>
              </a:lnSpc>
              <a:buFont typeface="Arial"/>
              <a:buAutoNum type="arabicPeriod"/>
              <a:defRPr/>
            </a:pPr>
            <a:r>
              <a:rPr lang="de-DE" sz="2400" b="0">
                <a:solidFill>
                  <a:srgbClr val="000000"/>
                </a:solidFill>
              </a:rPr>
              <a:t>Machine Learning Concept</a:t>
            </a:r>
            <a:r>
              <a:rPr lang="de-DE" sz="2400" b="0">
                <a:solidFill>
                  <a:srgbClr val="000000"/>
                </a:solidFill>
              </a:rPr>
              <a:t> and Workflow</a:t>
            </a:r>
            <a:endParaRPr lang="de-DE" sz="2400" b="0">
              <a:solidFill>
                <a:srgbClr val="000000"/>
              </a:solidFill>
            </a:endParaRPr>
          </a:p>
          <a:p>
            <a:pPr marL="349965" lvl="0" indent="-349965">
              <a:lnSpc>
                <a:spcPct val="114999"/>
              </a:lnSpc>
              <a:buFont typeface="Arial"/>
              <a:buAutoNum type="arabicPeriod"/>
              <a:defRPr/>
            </a:pPr>
            <a:r>
              <a:rPr lang="de-DE" sz="2400" b="0">
                <a:solidFill>
                  <a:srgbClr val="000000"/>
                </a:solidFill>
              </a:rPr>
              <a:t>Algorithms</a:t>
            </a:r>
            <a:endParaRPr lang="de-DE" sz="2400" b="0">
              <a:solidFill>
                <a:srgbClr val="000000"/>
              </a:solidFill>
            </a:endParaRPr>
          </a:p>
          <a:p>
            <a:pPr marL="349965" lvl="0" indent="-349965">
              <a:lnSpc>
                <a:spcPct val="114999"/>
              </a:lnSpc>
              <a:buFont typeface="Arial"/>
              <a:buAutoNum type="arabicPeriod"/>
              <a:defRPr/>
            </a:pPr>
            <a:r>
              <a:rPr lang="de-DE" sz="2400" b="0" i="1">
                <a:solidFill>
                  <a:srgbClr val="000000"/>
                </a:solidFill>
              </a:rPr>
              <a:t>tidymodels</a:t>
            </a:r>
            <a:endParaRPr lang="de-DE" sz="2400" b="0" i="1">
              <a:solidFill>
                <a:srgbClr val="000000"/>
              </a:solidFill>
            </a:endParaRPr>
          </a:p>
          <a:p>
            <a:pPr marL="0" lvl="0" indent="0">
              <a:lnSpc>
                <a:spcPct val="114999"/>
              </a:lnSpc>
              <a:buFont typeface="Arial"/>
              <a:buNone/>
              <a:defRPr/>
            </a:pPr>
            <a:endParaRPr lang="de-DE" sz="2400" b="0">
              <a:solidFill>
                <a:srgbClr val="000000"/>
              </a:solidFill>
            </a:endParaRPr>
          </a:p>
          <a:p>
            <a:pPr marL="0" lvl="0" indent="0">
              <a:lnSpc>
                <a:spcPct val="114999"/>
              </a:lnSpc>
              <a:buFont typeface="Arial"/>
              <a:buNone/>
              <a:defRPr/>
            </a:pPr>
            <a:r>
              <a:rPr lang="de-DE" sz="2400" b="0">
                <a:solidFill>
                  <a:srgbClr val="000000"/>
                </a:solidFill>
              </a:rPr>
              <a:t>Tasks</a:t>
            </a:r>
            <a:endParaRPr lang="de-DE" sz="2400" b="0">
              <a:solidFill>
                <a:srgbClr val="000000"/>
              </a:solidFill>
            </a:endParaRPr>
          </a:p>
          <a:p>
            <a:pPr marL="349965" lvl="0" indent="-349965">
              <a:lnSpc>
                <a:spcPct val="114999"/>
              </a:lnSpc>
              <a:buFont typeface="Arial"/>
              <a:buAutoNum type="arabicPeriod"/>
              <a:defRPr/>
            </a:pPr>
            <a:r>
              <a:rPr lang="de-DE" sz="2400" b="0">
                <a:solidFill>
                  <a:srgbClr val="000000"/>
                </a:solidFill>
              </a:rPr>
              <a:t>Re</a:t>
            </a:r>
            <a:r>
              <a:rPr lang="de-DE" sz="2400" b="0">
                <a:solidFill>
                  <a:srgbClr val="000000"/>
                </a:solidFill>
              </a:rPr>
              <a:t>gression</a:t>
            </a:r>
            <a:endParaRPr sz="2400" b="0">
              <a:solidFill>
                <a:srgbClr val="000000"/>
              </a:solidFill>
            </a:endParaRPr>
          </a:p>
          <a:p>
            <a:pPr marL="349965" lvl="0" indent="-349965">
              <a:lnSpc>
                <a:spcPct val="114999"/>
              </a:lnSpc>
              <a:buFont typeface="Arial"/>
              <a:buAutoNum type="arabicPeriod"/>
              <a:defRPr/>
            </a:pPr>
            <a:r>
              <a:rPr lang="de-DE" sz="2400" b="0">
                <a:solidFill>
                  <a:srgbClr val="000000"/>
                </a:solidFill>
              </a:rPr>
              <a:t>Classification</a:t>
            </a:r>
            <a:endParaRPr sz="2400" b="0">
              <a:solidFill>
                <a:srgbClr val="000000"/>
              </a:solidFill>
            </a:endParaRPr>
          </a:p>
          <a:p>
            <a:pPr marL="349965" lvl="0" indent="-349965">
              <a:lnSpc>
                <a:spcPct val="114999"/>
              </a:lnSpc>
              <a:buFont typeface="Arial"/>
              <a:buAutoNum type="arabicPeriod"/>
              <a:defRPr/>
            </a:pPr>
            <a:r>
              <a:rPr lang="de-DE" sz="2400" b="0">
                <a:solidFill>
                  <a:srgbClr val="000000"/>
                </a:solidFill>
              </a:rPr>
              <a:t>Clustering </a:t>
            </a:r>
            <a:r>
              <a:rPr lang="de-DE" sz="2400" b="0">
                <a:solidFill>
                  <a:srgbClr val="000000"/>
                </a:solidFill>
              </a:rPr>
              <a:t>/ PCA</a:t>
            </a:r>
            <a:endParaRPr lang="de-DE" sz="2400" b="0">
              <a:solidFill>
                <a:srgbClr val="000000"/>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856189006" name="Title 1"/>
          <p:cNvSpPr>
            <a:spLocks noGrp="1"/>
          </p:cNvSpPr>
          <p:nvPr>
            <p:ph type="title"/>
          </p:nvPr>
        </p:nvSpPr>
        <p:spPr bwMode="auto"/>
        <p:txBody>
          <a:bodyPr/>
          <a:lstStyle/>
          <a:p>
            <a:pPr>
              <a:defRPr/>
            </a:pPr>
            <a:r>
              <a:rPr lang="de-DE"/>
              <a:t>Packages to install:</a:t>
            </a:r>
            <a:endParaRPr/>
          </a:p>
        </p:txBody>
      </p:sp>
      <p:sp>
        <p:nvSpPr>
          <p:cNvPr id="1892233031" name="Content Placeholder 2"/>
          <p:cNvSpPr>
            <a:spLocks noGrp="1"/>
          </p:cNvSpPr>
          <p:nvPr>
            <p:ph idx="1"/>
          </p:nvPr>
        </p:nvSpPr>
        <p:spPr bwMode="auto"/>
        <p:txBody>
          <a:bodyPr/>
          <a:lstStyle/>
          <a:p>
            <a:pPr>
              <a:buFont typeface="Arial"/>
              <a:buChar char="–"/>
              <a:defRPr/>
            </a:pPr>
            <a:r>
              <a:rPr lang="de-DE"/>
              <a:t>tidyverse</a:t>
            </a:r>
            <a:endParaRPr lang="de-DE"/>
          </a:p>
          <a:p>
            <a:pPr>
              <a:buFont typeface="Arial"/>
              <a:buChar char="–"/>
              <a:defRPr/>
            </a:pPr>
            <a:r>
              <a:rPr lang="en-GB"/>
              <a:t>tidymodels</a:t>
            </a:r>
            <a:endParaRPr lang="de-DE"/>
          </a:p>
          <a:p>
            <a:pPr>
              <a:buFont typeface="Arial"/>
              <a:buChar char="–"/>
              <a:defRPr/>
            </a:pPr>
            <a:r>
              <a:rPr lang="de-DE"/>
              <a:t>vip</a:t>
            </a:r>
            <a:endParaRPr/>
          </a:p>
          <a:p>
            <a:pPr>
              <a:buFont typeface="Arial"/>
              <a:buChar char="–"/>
              <a:defRPr/>
            </a:pPr>
            <a:r>
              <a:rPr lang="de-DE"/>
              <a:t>corrplot</a:t>
            </a:r>
            <a:endParaRPr lang="en-GB"/>
          </a:p>
          <a:p>
            <a:pPr>
              <a:buFont typeface="Arial"/>
              <a:buChar char="–"/>
              <a:defRPr/>
            </a:pPr>
            <a:r>
              <a:rPr lang="de-DE"/>
              <a:t>naniar</a:t>
            </a:r>
            <a:endParaRPr lang="en-GB"/>
          </a:p>
          <a:p>
            <a:pPr>
              <a:buFont typeface="Arial"/>
              <a:buChar char="–"/>
              <a:defRPr/>
            </a:pPr>
            <a:r>
              <a:rPr lang="de-DE"/>
              <a:t>GGally</a:t>
            </a:r>
            <a:endParaRPr lang="de-DE"/>
          </a:p>
          <a:p>
            <a:pPr>
              <a:buFont typeface="Arial"/>
              <a:buChar char="–"/>
              <a:defRPr/>
            </a:pPr>
            <a:r>
              <a:rPr lang="de-DE"/>
              <a:t>factoextra</a:t>
            </a:r>
            <a:endParaRPr lang="en-GB"/>
          </a:p>
          <a:p>
            <a:pPr marL="0" indent="0">
              <a:buFont typeface="Arial"/>
              <a:buNone/>
              <a:defRPr/>
            </a:pPr>
            <a:endParaRPr lang="en-GB"/>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019335422" name=""/>
          <p:cNvPicPr>
            <a:picLocks noChangeAspect="1"/>
          </p:cNvPicPr>
          <p:nvPr/>
        </p:nvPicPr>
        <p:blipFill rotWithShape="1">
          <a:blip r:embed="rId3"/>
          <a:stretch/>
        </p:blipFill>
        <p:spPr bwMode="auto">
          <a:xfrm flipH="0" flipV="0">
            <a:off x="0" y="0"/>
            <a:ext cx="2613566" cy="3429000"/>
          </a:xfrm>
          <a:prstGeom prst="rect">
            <a:avLst/>
          </a:prstGeom>
        </p:spPr>
      </p:pic>
      <p:pic>
        <p:nvPicPr>
          <p:cNvPr id="1300349456" name=""/>
          <p:cNvPicPr>
            <a:picLocks noChangeAspect="1"/>
          </p:cNvPicPr>
          <p:nvPr/>
        </p:nvPicPr>
        <p:blipFill rotWithShape="1">
          <a:blip r:embed="rId4"/>
          <a:stretch/>
        </p:blipFill>
        <p:spPr bwMode="auto">
          <a:xfrm flipH="0" flipV="0">
            <a:off x="2613565" y="1769806"/>
            <a:ext cx="3428099" cy="5118453"/>
          </a:xfrm>
          <a:prstGeom prst="rect">
            <a:avLst/>
          </a:prstGeom>
        </p:spPr>
      </p:pic>
      <p:pic>
        <p:nvPicPr>
          <p:cNvPr id="1822206375" name=""/>
          <p:cNvPicPr>
            <a:picLocks noChangeAspect="1"/>
          </p:cNvPicPr>
          <p:nvPr/>
        </p:nvPicPr>
        <p:blipFill rotWithShape="1">
          <a:blip r:embed="rId5"/>
          <a:stretch/>
        </p:blipFill>
        <p:spPr bwMode="auto">
          <a:xfrm flipH="0" flipV="0">
            <a:off x="6042425" y="645241"/>
            <a:ext cx="3120854" cy="4095749"/>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8990282" name="Title 1"/>
          <p:cNvSpPr>
            <a:spLocks noGrp="1"/>
          </p:cNvSpPr>
          <p:nvPr>
            <p:ph type="title"/>
          </p:nvPr>
        </p:nvSpPr>
        <p:spPr bwMode="auto"/>
        <p:txBody>
          <a:bodyPr/>
          <a:lstStyle>
            <a:lvl1pPr>
              <a:defRPr/>
            </a:lvl1pPr>
          </a:lstStyle>
          <a:p>
            <a:pPr>
              <a:defRPr/>
            </a:pPr>
            <a:r>
              <a:rPr lang="de-DE" i="1"/>
              <a:t>tidyverse </a:t>
            </a:r>
            <a:r>
              <a:rPr lang="de-DE"/>
              <a:t>Refresher</a:t>
            </a:r>
            <a:endParaRPr/>
          </a:p>
        </p:txBody>
      </p:sp>
      <p:sp>
        <p:nvSpPr>
          <p:cNvPr id="819356095" name="Text Placeholder 2"/>
          <p:cNvSpPr>
            <a:spLocks noGrp="1"/>
          </p:cNvSpPr>
          <p:nvPr>
            <p:ph type="body" idx="1"/>
          </p:nvPr>
        </p:nvSpPr>
        <p:spPr bwMode="auto">
          <a:xfrm flipH="0" flipV="0">
            <a:off x="457200" y="1247774"/>
            <a:ext cx="4040187" cy="523874"/>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Data manipulation</a:t>
            </a:r>
            <a:endParaRPr/>
          </a:p>
        </p:txBody>
      </p:sp>
      <p:sp>
        <p:nvSpPr>
          <p:cNvPr id="1632577056" name="Content Placeholder 3"/>
          <p:cNvSpPr>
            <a:spLocks noGrp="1"/>
          </p:cNvSpPr>
          <p:nvPr>
            <p:ph sz="half" idx="2"/>
          </p:nvPr>
        </p:nvSpPr>
        <p:spPr bwMode="auto">
          <a:xfrm flipH="0" flipV="0">
            <a:off x="457200" y="1695449"/>
            <a:ext cx="4040187" cy="4430712"/>
          </a:xfrm>
        </p:spPr>
        <p:txBody>
          <a:bodyPr vertOverflow="overflow" horzOverflow="overflow" vert="horz" wrap="square" lIns="91440" tIns="45720" rIns="91440" bIns="45720" numCol="1" spcCol="0" rtlCol="0" fromWordArt="0" anchor="t" anchorCtr="0" forceAA="0" upright="0" compatLnSpc="0">
            <a:normAutofit fontScale="95000" lnSpcReduction="1000"/>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buFont typeface="Wingdings"/>
              <a:buChar char="§"/>
              <a:defRPr/>
            </a:pPr>
            <a:r>
              <a:rPr lang="de-DE" b="1"/>
              <a:t>read_csv()</a:t>
            </a:r>
            <a:r>
              <a:rPr lang="de-DE"/>
              <a:t>, </a:t>
            </a:r>
            <a:r>
              <a:rPr lang="de-DE" b="1"/>
              <a:t>read_tsv</a:t>
            </a:r>
            <a:r>
              <a:rPr lang="de-DE"/>
              <a:t>()</a:t>
            </a:r>
            <a:endParaRPr lang="de-DE"/>
          </a:p>
          <a:p>
            <a:pPr>
              <a:buFont typeface="Wingdings"/>
              <a:buChar char="§"/>
              <a:defRPr/>
            </a:pPr>
            <a:r>
              <a:rPr lang="de-DE" b="1"/>
              <a:t>%&gt;% </a:t>
            </a:r>
            <a:r>
              <a:rPr lang="de-DE" b="0"/>
              <a:t>pipe output to next fxn</a:t>
            </a:r>
            <a:endParaRPr b="0"/>
          </a:p>
          <a:p>
            <a:pPr>
              <a:buFont typeface="Wingdings"/>
              <a:buChar char="§"/>
              <a:defRPr/>
            </a:pPr>
            <a:r>
              <a:rPr lang="de-DE" b="1"/>
              <a:t>filter</a:t>
            </a:r>
            <a:r>
              <a:rPr lang="de-DE"/>
              <a:t>() rows</a:t>
            </a:r>
            <a:endParaRPr lang="de-DE"/>
          </a:p>
          <a:p>
            <a:pPr>
              <a:buFont typeface="Wingdings"/>
              <a:buChar char="§"/>
              <a:defRPr/>
            </a:pPr>
            <a:r>
              <a:rPr lang="de-DE" b="1"/>
              <a:t>select</a:t>
            </a:r>
            <a:r>
              <a:rPr lang="de-DE"/>
              <a:t>()</a:t>
            </a:r>
            <a:r>
              <a:rPr lang="de-DE"/>
              <a:t> columns</a:t>
            </a:r>
            <a:endParaRPr lang="de-DE"/>
          </a:p>
          <a:p>
            <a:pPr>
              <a:buFont typeface="Wingdings"/>
              <a:buChar char="§"/>
              <a:defRPr/>
            </a:pPr>
            <a:r>
              <a:rPr lang="de-DE" b="1"/>
              <a:t>arrange</a:t>
            </a:r>
            <a:r>
              <a:rPr lang="de-DE"/>
              <a:t>() rows based on col</a:t>
            </a:r>
            <a:endParaRPr lang="de-DE"/>
          </a:p>
          <a:p>
            <a:pPr>
              <a:buFont typeface="Wingdings"/>
              <a:buChar char="§"/>
              <a:defRPr/>
            </a:pPr>
            <a:r>
              <a:rPr lang="de-DE" b="1"/>
              <a:t>group_by</a:t>
            </a:r>
            <a:r>
              <a:rPr lang="de-DE"/>
              <a:t>() a col‘s values</a:t>
            </a:r>
            <a:endParaRPr lang="de-DE"/>
          </a:p>
          <a:p>
            <a:pPr>
              <a:buFont typeface="Wingdings"/>
              <a:buChar char="§"/>
              <a:defRPr/>
            </a:pPr>
            <a:r>
              <a:rPr lang="de-DE" b="1"/>
              <a:t>summarise</a:t>
            </a:r>
            <a:r>
              <a:rPr lang="de-DE"/>
              <a:t>() wrt. group</a:t>
            </a:r>
            <a:endParaRPr lang="de-DE"/>
          </a:p>
          <a:p>
            <a:pPr>
              <a:buFont typeface="Wingdings"/>
              <a:buChar char="§"/>
              <a:defRPr/>
            </a:pPr>
            <a:r>
              <a:rPr lang="de-DE" b="1"/>
              <a:t>mutate</a:t>
            </a:r>
            <a:r>
              <a:rPr lang="de-DE"/>
              <a:t>() new/existing cols</a:t>
            </a:r>
            <a:endParaRPr lang="de-DE"/>
          </a:p>
          <a:p>
            <a:pPr>
              <a:buFont typeface="Wingdings"/>
              <a:buChar char="§"/>
              <a:defRPr/>
            </a:pPr>
            <a:r>
              <a:rPr lang="de-DE" b="1"/>
              <a:t>pivot_longer</a:t>
            </a:r>
            <a:r>
              <a:rPr lang="de-DE"/>
              <a:t>() cols to rows</a:t>
            </a:r>
            <a:endParaRPr lang="de-DE"/>
          </a:p>
          <a:p>
            <a:pPr>
              <a:buFont typeface="Wingdings"/>
              <a:buChar char="§"/>
              <a:defRPr/>
            </a:pPr>
            <a:r>
              <a:rPr lang="de-DE" b="1"/>
              <a:t>pivot_wider</a:t>
            </a:r>
            <a:r>
              <a:rPr lang="de-DE"/>
              <a:t>() rows to cols</a:t>
            </a:r>
            <a:endParaRPr lang="de-DE"/>
          </a:p>
          <a:p>
            <a:pPr>
              <a:buFont typeface="Wingdings"/>
              <a:buChar char="§"/>
              <a:defRPr/>
            </a:pPr>
            <a:endParaRPr lang="de-DE"/>
          </a:p>
          <a:p>
            <a:pPr>
              <a:buFont typeface="Wingdings"/>
              <a:buChar char="§"/>
              <a:defRPr/>
            </a:pPr>
            <a:endParaRPr/>
          </a:p>
        </p:txBody>
      </p:sp>
      <p:sp>
        <p:nvSpPr>
          <p:cNvPr id="1707485415" name="Text Placeholder 4"/>
          <p:cNvSpPr>
            <a:spLocks noGrp="1"/>
          </p:cNvSpPr>
          <p:nvPr>
            <p:ph type="body" sz="quarter" idx="3"/>
          </p:nvPr>
        </p:nvSpPr>
        <p:spPr bwMode="auto">
          <a:xfrm flipH="0" flipV="0">
            <a:off x="4645024" y="1247774"/>
            <a:ext cx="4041774" cy="523874"/>
          </a:xfrm>
        </p:spPr>
        <p:txBody>
          <a:bodyPr vertOverflow="overflow" horzOverflow="overflow" vert="horz" wrap="square" lIns="91440" tIns="45720" rIns="91440" bIns="45720" numCol="1" spcCol="0" rtlCol="0" fromWordArt="0" anchor="t" anchorCtr="0" forceAA="0" upright="0" compatLnSpc="0">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defRPr/>
            </a:pPr>
            <a:r>
              <a:rPr lang="de-DE"/>
              <a:t>Visualization</a:t>
            </a:r>
            <a:endParaRPr/>
          </a:p>
        </p:txBody>
      </p:sp>
      <p:sp>
        <p:nvSpPr>
          <p:cNvPr id="844637628" name="Content Placeholder 5"/>
          <p:cNvSpPr>
            <a:spLocks noGrp="1"/>
          </p:cNvSpPr>
          <p:nvPr>
            <p:ph sz="quarter" idx="4"/>
          </p:nvPr>
        </p:nvSpPr>
        <p:spPr bwMode="auto">
          <a:xfrm flipH="0" flipV="0">
            <a:off x="4645024" y="1695449"/>
            <a:ext cx="4041774" cy="443071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defRPr/>
            </a:pPr>
            <a:r>
              <a:rPr lang="de-DE" b="1"/>
              <a:t>ggplot</a:t>
            </a:r>
            <a:r>
              <a:rPr lang="de-DE"/>
              <a:t>(data, </a:t>
            </a:r>
            <a:r>
              <a:rPr lang="de-DE" b="1"/>
              <a:t>aes</a:t>
            </a:r>
            <a:r>
              <a:rPr lang="de-DE"/>
              <a:t>())</a:t>
            </a:r>
            <a:endParaRPr lang="de-DE"/>
          </a:p>
          <a:p>
            <a:pPr>
              <a:defRPr/>
            </a:pPr>
            <a:r>
              <a:rPr lang="de-DE" b="1"/>
              <a:t>aes</a:t>
            </a:r>
            <a:r>
              <a:rPr lang="de-DE"/>
              <a:t>(x, y, color, fill...) value mapping</a:t>
            </a:r>
            <a:endParaRPr lang="de-DE"/>
          </a:p>
          <a:p>
            <a:pPr>
              <a:defRPr/>
            </a:pPr>
            <a:r>
              <a:rPr lang="de-DE" b="1"/>
              <a:t>geom</a:t>
            </a:r>
            <a:r>
              <a:rPr lang="de-DE" b="1"/>
              <a:t>_</a:t>
            </a:r>
            <a:r>
              <a:rPr lang="de-DE" b="1"/>
              <a:t>point</a:t>
            </a:r>
            <a:r>
              <a:rPr lang="de-DE"/>
              <a:t>(), </a:t>
            </a:r>
            <a:r>
              <a:rPr lang="de-DE" b="1"/>
              <a:t>geom_boxplot</a:t>
            </a:r>
            <a:r>
              <a:rPr lang="de-DE"/>
              <a:t>(), </a:t>
            </a:r>
            <a:r>
              <a:rPr lang="de-DE" b="1"/>
              <a:t>geom_histogram</a:t>
            </a:r>
            <a:r>
              <a:rPr lang="de-DE"/>
              <a:t>()</a:t>
            </a:r>
            <a:endParaRPr lang="de-DE"/>
          </a:p>
          <a:p>
            <a:pPr>
              <a:defRPr/>
            </a:pPr>
            <a:r>
              <a:rPr lang="de-DE" b="1"/>
              <a:t>labs</a:t>
            </a:r>
            <a:r>
              <a:rPr lang="de-DE"/>
              <a:t>(title, x, y) labels</a:t>
            </a:r>
            <a:endParaRPr lang="de-DE"/>
          </a:p>
          <a:p>
            <a:pPr>
              <a:defRPr/>
            </a:pPr>
            <a:endParaRPr lang="de-DE"/>
          </a:p>
          <a:p>
            <a:pPr>
              <a:defRPr/>
            </a:pPr>
            <a:endParaRPr lang="de-DE"/>
          </a:p>
          <a:p>
            <a:pPr>
              <a:defRPr/>
            </a:pPr>
            <a:endParaRPr/>
          </a:p>
        </p:txBody>
      </p:sp>
      <p:sp>
        <p:nvSpPr>
          <p:cNvPr id="39507873" name=""/>
          <p:cNvSpPr txBox="1"/>
          <p:nvPr/>
        </p:nvSpPr>
        <p:spPr bwMode="auto">
          <a:xfrm rot="0" flipH="0" flipV="0">
            <a:off x="362412" y="5693103"/>
            <a:ext cx="8103661" cy="70139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000"/>
              <a:t>Important data types: </a:t>
            </a:r>
            <a:r>
              <a:rPr lang="de-DE" sz="2000" b="1"/>
              <a:t>integer</a:t>
            </a:r>
            <a:r>
              <a:rPr lang="de-DE" sz="2000"/>
              <a:t>, </a:t>
            </a:r>
            <a:r>
              <a:rPr lang="de-DE" sz="2000" b="1"/>
              <a:t>double</a:t>
            </a:r>
            <a:r>
              <a:rPr lang="de-DE" sz="2000"/>
              <a:t>, </a:t>
            </a:r>
            <a:r>
              <a:rPr lang="de-DE" sz="2000" b="1"/>
              <a:t>character</a:t>
            </a:r>
            <a:r>
              <a:rPr lang="de-DE" sz="2000"/>
              <a:t>, </a:t>
            </a:r>
            <a:r>
              <a:rPr lang="de-DE" sz="2000" b="1"/>
              <a:t>factor</a:t>
            </a:r>
            <a:endParaRPr lang="de-DE" sz="2000" b="1"/>
          </a:p>
          <a:p>
            <a:pPr>
              <a:defRPr/>
            </a:pPr>
            <a:r>
              <a:rPr lang="de-DE" sz="2000" b="0"/>
              <a:t>Important data structures: </a:t>
            </a:r>
            <a:r>
              <a:rPr lang="de-DE" sz="2000" b="1"/>
              <a:t>vector</a:t>
            </a:r>
            <a:r>
              <a:rPr lang="de-DE" sz="2000" b="0"/>
              <a:t>, </a:t>
            </a:r>
            <a:r>
              <a:rPr lang="de-DE" sz="2000" b="1"/>
              <a:t>list</a:t>
            </a:r>
            <a:r>
              <a:rPr lang="de-DE" sz="2000" b="0"/>
              <a:t>, </a:t>
            </a:r>
            <a:r>
              <a:rPr lang="de-DE" sz="2000" b="1"/>
              <a:t>data.frame/tibble/data.table</a:t>
            </a:r>
            <a:r>
              <a:rPr lang="de-DE" sz="2000" b="0"/>
              <a:t>, </a:t>
            </a:r>
            <a:r>
              <a:rPr lang="de-DE" sz="2000" b="1"/>
              <a:t>matrix</a:t>
            </a:r>
            <a:endParaRPr sz="2000" b="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pic>
        <p:nvPicPr>
          <p:cNvPr id="1863171664" name=""/>
          <p:cNvPicPr>
            <a:picLocks noChangeAspect="1"/>
          </p:cNvPicPr>
          <p:nvPr/>
        </p:nvPicPr>
        <p:blipFill rotWithShape="1">
          <a:blip r:embed="rId3"/>
          <a:stretch/>
        </p:blipFill>
        <p:spPr bwMode="auto">
          <a:xfrm flipH="0" flipV="0">
            <a:off x="117592" y="2499472"/>
            <a:ext cx="5145277" cy="1176292"/>
          </a:xfrm>
          <a:prstGeom prst="rect">
            <a:avLst/>
          </a:prstGeom>
        </p:spPr>
      </p:pic>
      <p:sp>
        <p:nvSpPr>
          <p:cNvPr id="791705486" name=""/>
          <p:cNvSpPr/>
          <p:nvPr/>
        </p:nvSpPr>
        <p:spPr bwMode="auto">
          <a:xfrm>
            <a:off x="952020" y="595488"/>
            <a:ext cx="5721693" cy="1463400"/>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sz="1800" b="0" i="0" u="none">
                <a:solidFill>
                  <a:srgbClr val="333333"/>
                </a:solidFill>
                <a:latin typeface="Consolas"/>
                <a:ea typeface="Consolas"/>
                <a:cs typeface="Consolas"/>
              </a:rPr>
              <a:t>abalone_raw </a:t>
            </a:r>
            <a:r>
              <a:rPr sz="1800" b="0" i="0" u="none">
                <a:solidFill>
                  <a:srgbClr val="008080"/>
                </a:solidFill>
                <a:latin typeface="Consolas"/>
                <a:ea typeface="Consolas"/>
                <a:cs typeface="Consolas"/>
              </a:rPr>
              <a:t>%&gt;%</a:t>
            </a:r>
            <a:endParaRPr sz="1800" b="0" i="0" u="none">
              <a:solidFill>
                <a:srgbClr val="63A35C"/>
              </a:solidFill>
              <a:latin typeface="Consolas"/>
              <a:ea typeface="Consolas"/>
              <a:cs typeface="Consolas"/>
            </a:endParaRPr>
          </a:p>
          <a:p>
            <a:pPr>
              <a:defRPr/>
            </a:pPr>
            <a:r>
              <a:rPr sz="1800" b="0" i="0" u="none">
                <a:solidFill>
                  <a:srgbClr val="63A35C"/>
                </a:solidFill>
                <a:latin typeface="Consolas"/>
                <a:ea typeface="Consolas"/>
                <a:cs typeface="Consolas"/>
              </a:rPr>
              <a:t>	rowid_to_column</a:t>
            </a:r>
            <a:r>
              <a:rPr sz="1800" b="0" i="0" u="none">
                <a:solidFill>
                  <a:srgbClr val="333333"/>
                </a:solidFill>
                <a:latin typeface="Consolas"/>
                <a:ea typeface="Consolas"/>
                <a:cs typeface="Consolas"/>
              </a:rPr>
              <a:t>(</a:t>
            </a:r>
            <a:r>
              <a:rPr sz="1800" b="0" i="0" u="none">
                <a:solidFill>
                  <a:srgbClr val="183691"/>
                </a:solidFill>
                <a:latin typeface="Consolas"/>
                <a:ea typeface="Consolas"/>
                <a:cs typeface="Consolas"/>
              </a:rPr>
              <a:t>"id"</a:t>
            </a: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%&gt;%</a:t>
            </a:r>
            <a:endParaRPr sz="1800" b="0" i="0" u="none">
              <a:solidFill>
                <a:srgbClr val="63A35C"/>
              </a:solidFill>
              <a:latin typeface="Consolas"/>
              <a:ea typeface="Consolas"/>
              <a:cs typeface="Consolas"/>
            </a:endParaRPr>
          </a:p>
          <a:p>
            <a:pPr>
              <a:defRPr/>
            </a:pPr>
            <a:r>
              <a:rPr sz="1800" b="0" i="0" u="none">
                <a:solidFill>
                  <a:srgbClr val="63A35C"/>
                </a:solidFill>
                <a:latin typeface="Consolas"/>
                <a:ea typeface="Consolas"/>
                <a:cs typeface="Consolas"/>
              </a:rPr>
              <a:t>	pivot_longer</a:t>
            </a:r>
            <a:r>
              <a:rPr sz="1800" b="0" i="0" u="none">
                <a:solidFill>
                  <a:srgbClr val="333333"/>
                </a:solidFill>
                <a:latin typeface="Consolas"/>
                <a:ea typeface="Consolas"/>
                <a:cs typeface="Consolas"/>
              </a:rPr>
              <a:t>(</a:t>
            </a:r>
            <a:r>
              <a:rPr sz="1800" b="0" i="0" u="none">
                <a:solidFill>
                  <a:srgbClr val="008080"/>
                </a:solidFill>
                <a:latin typeface="Consolas"/>
                <a:ea typeface="Consolas"/>
                <a:cs typeface="Consolas"/>
              </a:rPr>
              <a:t>cols =</a:t>
            </a: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a:t>
            </a:r>
            <a:r>
              <a:rPr sz="1800" b="0" i="0" u="none">
                <a:solidFill>
                  <a:srgbClr val="63A35C"/>
                </a:solidFill>
                <a:latin typeface="Consolas"/>
                <a:ea typeface="Consolas"/>
                <a:cs typeface="Consolas"/>
              </a:rPr>
              <a:t>c</a:t>
            </a:r>
            <a:r>
              <a:rPr sz="1800" b="0" i="0" u="none">
                <a:solidFill>
                  <a:srgbClr val="333333"/>
                </a:solidFill>
                <a:latin typeface="Consolas"/>
                <a:ea typeface="Consolas"/>
                <a:cs typeface="Consolas"/>
              </a:rPr>
              <a:t>(</a:t>
            </a:r>
            <a:r>
              <a:rPr sz="1800" b="0" i="0" u="none">
                <a:solidFill>
                  <a:srgbClr val="183691"/>
                </a:solidFill>
                <a:latin typeface="Consolas"/>
                <a:ea typeface="Consolas"/>
                <a:cs typeface="Consolas"/>
              </a:rPr>
              <a:t>"id"</a:t>
            </a:r>
            <a:r>
              <a:rPr sz="1800" b="0" i="0" u="none">
                <a:solidFill>
                  <a:srgbClr val="333333"/>
                </a:solidFill>
                <a:latin typeface="Consolas"/>
                <a:ea typeface="Consolas"/>
                <a:cs typeface="Consolas"/>
              </a:rPr>
              <a:t>, </a:t>
            </a:r>
            <a:r>
              <a:rPr sz="1800" b="0" i="0" u="none">
                <a:solidFill>
                  <a:srgbClr val="183691"/>
                </a:solidFill>
                <a:latin typeface="Consolas"/>
                <a:ea typeface="Consolas"/>
                <a:cs typeface="Consolas"/>
              </a:rPr>
              <a:t>"sex"</a:t>
            </a:r>
            <a:r>
              <a:rPr sz="1800" b="0" i="0" u="none">
                <a:solidFill>
                  <a:srgbClr val="333333"/>
                </a:solidFill>
                <a:latin typeface="Consolas"/>
                <a:ea typeface="Consolas"/>
                <a:cs typeface="Consolas"/>
              </a:rPr>
              <a:t>),</a:t>
            </a:r>
            <a:endParaRPr sz="1800" b="0" i="0" u="none">
              <a:solidFill>
                <a:srgbClr val="333333"/>
              </a:solidFill>
              <a:latin typeface="Consolas"/>
              <a:ea typeface="Consolas"/>
              <a:cs typeface="Consolas"/>
            </a:endParaRPr>
          </a:p>
          <a:p>
            <a:pPr>
              <a:defRPr/>
            </a:pP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names_to =</a:t>
            </a:r>
            <a:r>
              <a:rPr sz="1800" b="0" i="0" u="none">
                <a:solidFill>
                  <a:srgbClr val="183691"/>
                </a:solidFill>
                <a:latin typeface="Consolas"/>
                <a:ea typeface="Consolas"/>
                <a:cs typeface="Consolas"/>
              </a:rPr>
              <a:t>"variable"</a:t>
            </a:r>
            <a:r>
              <a:rPr sz="1800" b="0" i="0" u="none">
                <a:solidFill>
                  <a:srgbClr val="333333"/>
                </a:solidFill>
                <a:latin typeface="Consolas"/>
                <a:ea typeface="Consolas"/>
                <a:cs typeface="Consolas"/>
              </a:rPr>
              <a:t>,</a:t>
            </a:r>
            <a:endParaRPr sz="1800" b="0" i="0" u="none">
              <a:solidFill>
                <a:srgbClr val="333333"/>
              </a:solidFill>
              <a:latin typeface="Consolas"/>
              <a:ea typeface="Consolas"/>
              <a:cs typeface="Consolas"/>
            </a:endParaRPr>
          </a:p>
          <a:p>
            <a:pPr>
              <a:defRPr/>
            </a:pPr>
            <a:r>
              <a:rPr sz="1800" b="0" i="0" u="none">
                <a:solidFill>
                  <a:srgbClr val="333333"/>
                </a:solidFill>
                <a:latin typeface="Consolas"/>
                <a:ea typeface="Consolas"/>
                <a:cs typeface="Consolas"/>
              </a:rPr>
              <a:t>				</a:t>
            </a:r>
            <a:r>
              <a:rPr sz="1800" b="0" i="0" u="none">
                <a:solidFill>
                  <a:srgbClr val="008080"/>
                </a:solidFill>
                <a:latin typeface="Consolas"/>
                <a:ea typeface="Consolas"/>
                <a:cs typeface="Consolas"/>
              </a:rPr>
              <a:t>values_to =</a:t>
            </a:r>
            <a:r>
              <a:rPr sz="1800" b="0" i="0" u="none">
                <a:solidFill>
                  <a:srgbClr val="333333"/>
                </a:solidFill>
                <a:latin typeface="Consolas"/>
                <a:ea typeface="Consolas"/>
                <a:cs typeface="Consolas"/>
              </a:rPr>
              <a:t> </a:t>
            </a:r>
            <a:r>
              <a:rPr sz="1800" b="0" i="0" u="none">
                <a:solidFill>
                  <a:srgbClr val="183691"/>
                </a:solidFill>
                <a:latin typeface="Consolas"/>
                <a:ea typeface="Consolas"/>
                <a:cs typeface="Consolas"/>
              </a:rPr>
              <a:t>"value"</a:t>
            </a:r>
            <a:r>
              <a:rPr sz="1800" b="0" i="0" u="none">
                <a:solidFill>
                  <a:srgbClr val="333333"/>
                </a:solidFill>
                <a:latin typeface="Consolas"/>
                <a:ea typeface="Consolas"/>
                <a:cs typeface="Consolas"/>
              </a:rPr>
              <a:t>)</a:t>
            </a:r>
            <a:endParaRPr sz="2800"/>
          </a:p>
        </p:txBody>
      </p:sp>
      <p:pic>
        <p:nvPicPr>
          <p:cNvPr id="90904818" name=""/>
          <p:cNvPicPr>
            <a:picLocks noChangeAspect="1"/>
          </p:cNvPicPr>
          <p:nvPr/>
        </p:nvPicPr>
        <p:blipFill rotWithShape="1">
          <a:blip r:embed="rId4"/>
          <a:stretch/>
        </p:blipFill>
        <p:spPr bwMode="auto">
          <a:xfrm>
            <a:off x="2769305" y="4237963"/>
            <a:ext cx="6191249" cy="1809749"/>
          </a:xfrm>
          <a:prstGeom prst="rect">
            <a:avLst/>
          </a:prstGeom>
        </p:spPr>
      </p:pic>
      <p:sp>
        <p:nvSpPr>
          <p:cNvPr id="1975988513" name=""/>
          <p:cNvSpPr txBox="1"/>
          <p:nvPr/>
        </p:nvSpPr>
        <p:spPr bwMode="auto">
          <a:xfrm rot="0" flipH="0" flipV="0">
            <a:off x="5457459" y="2699871"/>
            <a:ext cx="407469"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a:t>
            </a:r>
            <a:endParaRPr sz="2200" b="1"/>
          </a:p>
        </p:txBody>
      </p:sp>
      <p:sp>
        <p:nvSpPr>
          <p:cNvPr id="1517624238" name=""/>
          <p:cNvSpPr txBox="1"/>
          <p:nvPr/>
        </p:nvSpPr>
        <p:spPr bwMode="auto">
          <a:xfrm rot="5399976" flipH="0" flipV="0">
            <a:off x="5717377" y="6037908"/>
            <a:ext cx="407469" cy="42707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sz="2200" b="1"/>
              <a:t>...</a:t>
            </a:r>
            <a:endParaRPr sz="2200" b="1"/>
          </a:p>
        </p:txBody>
      </p:sp>
      <p:sp>
        <p:nvSpPr>
          <p:cNvPr id="276863161" name="Right Arrow 97277313"/>
          <p:cNvSpPr/>
          <p:nvPr/>
        </p:nvSpPr>
        <p:spPr bwMode="auto">
          <a:xfrm rot="0" flipH="0" flipV="0">
            <a:off x="5140690" y="2499471"/>
            <a:ext cx="2091373" cy="200399"/>
          </a:xfrm>
          <a:prstGeom prst="rightArrow">
            <a:avLst>
              <a:gd name="adj1" fmla="val 52380"/>
              <a:gd name="adj2" fmla="val 95238"/>
            </a:avLst>
          </a:prstGeom>
          <a:solidFill>
            <a:schemeClr val="tx1"/>
          </a:solidFill>
          <a:ln w="9525" cap="flat" cmpd="sng" algn="ctr">
            <a:solidFill>
              <a:schemeClr val="tx1">
                <a:alpha val="99999"/>
              </a:schemeClr>
            </a:solidFill>
            <a:prstDash val="solid"/>
          </a:ln>
          <a:effectLst/>
        </p:spPr>
        <p:style>
          <a:lnRef idx="1">
            <a:schemeClr val="accent1"/>
          </a:lnRef>
          <a:fillRef idx="3">
            <a:schemeClr val="accent1"/>
          </a:fillRef>
          <a:effectRef idx="2">
            <a:schemeClr val="accent1"/>
          </a:effectRef>
          <a:fontRef idx="minor">
            <a:schemeClr val="lt1"/>
          </a:fontRef>
        </p:style>
        <p:txBody>
          <a:bodyPr/>
          <a:p>
            <a:pPr>
              <a:defRPr/>
            </a:pPr>
            <a:endParaRPr/>
          </a:p>
        </p:txBody>
      </p:sp>
      <p:sp>
        <p:nvSpPr>
          <p:cNvPr id="946330049" name="Right Arrow 97277313"/>
          <p:cNvSpPr/>
          <p:nvPr/>
        </p:nvSpPr>
        <p:spPr bwMode="auto">
          <a:xfrm rot="5399976" flipH="0" flipV="0">
            <a:off x="5502004" y="5246886"/>
            <a:ext cx="1569132" cy="200398"/>
          </a:xfrm>
          <a:prstGeom prst="rightArrow">
            <a:avLst>
              <a:gd name="adj1" fmla="val 52380"/>
              <a:gd name="adj2" fmla="val 95238"/>
            </a:avLst>
          </a:prstGeom>
          <a:solidFill>
            <a:schemeClr val="bg1">
              <a:lumMod val="75000"/>
            </a:schemeClr>
          </a:solidFill>
          <a:ln w="9525" cap="flat" cmpd="sng" algn="ctr">
            <a:solidFill>
              <a:schemeClr val="tx1">
                <a:alpha val="99999"/>
              </a:schemeClr>
            </a:solidFill>
            <a:prstDash val="solid"/>
          </a:ln>
          <a:effectLst/>
        </p:spPr>
        <p:style>
          <a:lnRef idx="1">
            <a:schemeClr val="accent1"/>
          </a:lnRef>
          <a:fillRef idx="3">
            <a:schemeClr val="accent1"/>
          </a:fillRef>
          <a:effectRef idx="2">
            <a:schemeClr val="accent1"/>
          </a:effectRef>
          <a:fontRef idx="minor">
            <a:schemeClr val="lt1"/>
          </a:fontRef>
        </p:style>
        <p:txBody>
          <a:bodyPr/>
          <a:p>
            <a:pPr>
              <a:defRPr/>
            </a:pPr>
            <a:endParaRPr/>
          </a:p>
        </p:txBody>
      </p:sp>
      <p:sp>
        <p:nvSpPr>
          <p:cNvPr id="1848894095" name=""/>
          <p:cNvSpPr/>
          <p:nvPr/>
        </p:nvSpPr>
        <p:spPr bwMode="auto">
          <a:xfrm rot="19248700" flipH="0" flipV="0">
            <a:off x="8088750" y="2911840"/>
            <a:ext cx="416570" cy="1184224"/>
          </a:xfrm>
          <a:prstGeom prst="curvedLeftArrow">
            <a:avLst>
              <a:gd name="adj1" fmla="val 25000"/>
              <a:gd name="adj2" fmla="val 50000"/>
              <a:gd name="adj3" fmla="val 25000"/>
            </a:avLst>
          </a:prstGeom>
        </p:spPr>
        <p:style>
          <a:lnRef idx="1">
            <a:schemeClr val="accent1"/>
          </a:lnRef>
          <a:fillRef idx="3">
            <a:schemeClr val="accent1"/>
          </a:fillRef>
          <a:effectRef idx="2">
            <a:schemeClr val="accent1"/>
          </a:effectRef>
          <a:fontRef idx="minor">
            <a:schemeClr val="lt1"/>
          </a:fontRef>
        </p:style>
      </p:sp>
      <p:sp>
        <p:nvSpPr>
          <p:cNvPr id="1230562849" name=""/>
          <p:cNvSpPr txBox="1"/>
          <p:nvPr/>
        </p:nvSpPr>
        <p:spPr bwMode="auto">
          <a:xfrm rot="0" flipH="0" flipV="0">
            <a:off x="117592" y="2133352"/>
            <a:ext cx="1568463" cy="366119"/>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de-DE"/>
              <a:t># abalone.data</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bodyPr/>
      <a:lstStyle/>
      <a:style>
        <a:lnRef idx="1">
          <a:schemeClr val="accent1"/>
        </a:lnRef>
        <a:fillRef idx="3">
          <a:schemeClr val="accent1"/>
        </a:fillRef>
        <a:effectRef idx="2">
          <a:schemeClr val="accent1"/>
        </a:effectRef>
        <a:fontRef idx="minor">
          <a:schemeClr val="lt1"/>
        </a:fontRef>
      </a:style>
    </a:spDef>
    <a:lnDef>
      <a:spPr bwMode="auto"/>
      <a:bodyPr/>
      <a:lstStyle/>
      <a:style>
        <a:lnRef idx="2">
          <a:schemeClr val="accent1"/>
        </a:lnRef>
        <a:fillRef idx="0">
          <a:schemeClr val="accent1"/>
        </a:fillRef>
        <a:effectRef idx="1">
          <a:schemeClr val="accent1"/>
        </a:effectRef>
        <a:fontRef idx="minor">
          <a:schemeClr val="tx1"/>
        </a:fontRef>
      </a:style>
    </a:lnDef>
  </a:objectDefaults>
</a:theme>
</file>

<file path=ppt/theme/theme2.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bodyPr/>
      <a:lstStyle/>
      <a:style>
        <a:lnRef idx="1">
          <a:schemeClr val="accent1"/>
        </a:lnRef>
        <a:fillRef idx="3">
          <a:schemeClr val="accent1"/>
        </a:fillRef>
        <a:effectRef idx="2">
          <a:schemeClr val="accent1"/>
        </a:effectRef>
        <a:fontRef idx="minor">
          <a:schemeClr val="lt1"/>
        </a:fontRef>
      </a:style>
    </a:spDef>
    <a:lnDef>
      <a:spPr bwMode="auto"/>
      <a:bodyPr/>
      <a:lstStyle/>
      <a:style>
        <a:lnRef idx="2">
          <a:schemeClr val="accent1"/>
        </a:lnRef>
        <a:fillRef idx="0">
          <a:schemeClr val="accent1"/>
        </a:fillRef>
        <a:effectRef idx="1">
          <a:schemeClr val="accent1"/>
        </a:effectRef>
        <a:fontRef idx="minor">
          <a:schemeClr val="tx1"/>
        </a:fontRef>
      </a:style>
    </a:lnDef>
  </a:objectDefaults>
</a:theme>
</file>

<file path=docProps/app.xml><?xml version="1.0" encoding="utf-8"?>
<Properties xmlns="http://schemas.openxmlformats.org/officeDocument/2006/extended-properties" xmlns:vt="http://schemas.openxmlformats.org/officeDocument/2006/docPropsVTypes">
  <TotalTime>0</TotalTime>
  <Words>0</Words>
  <Application>ONLYOFFICE/9.1.0.173</Application>
  <PresentationFormat>On-screen Show (4:3)</PresentationFormat>
  <Paragraphs>0</Paragraphs>
  <Slides>47</Slides>
  <Notes>47</Notes>
  <HiddenSlides>0</HiddenSlides>
  <MMClips>2</MMClips>
  <ScaleCrop>0</ScaleCrop>
  <HeadingPairs>
    <vt:vector size="4" baseType="variant">
      <vt:variant>
        <vt:lpstr>Theme</vt:lpstr>
      </vt:variant>
      <vt:variant>
        <vt:i4>1</vt:i4>
      </vt:variant>
      <vt:variant>
        <vt:lpstr>Slide Titles</vt:lpstr>
      </vt:variant>
      <vt:variant>
        <vt:i4>47</vt:i4>
      </vt:variant>
    </vt:vector>
  </HeadingPairs>
  <TitlesOfParts>
    <vt:vector size="48"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
  <cp:revision>20</cp:revision>
  <dcterms:created xsi:type="dcterms:W3CDTF">2013-01-27T09:14:16Z</dcterms:created>
  <dcterms:modified xsi:type="dcterms:W3CDTF">2025-10-24T14:22:12Z</dcterms:modified>
  <cp:category/>
</cp:coreProperties>
</file>